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6"/>
  </p:notesMasterIdLst>
  <p:handoutMasterIdLst>
    <p:handoutMasterId r:id="rId27"/>
  </p:handoutMasterIdLst>
  <p:sldIdLst>
    <p:sldId id="308" r:id="rId3"/>
    <p:sldId id="305" r:id="rId4"/>
    <p:sldId id="309" r:id="rId5"/>
    <p:sldId id="259" r:id="rId6"/>
    <p:sldId id="453" r:id="rId7"/>
    <p:sldId id="261" r:id="rId8"/>
    <p:sldId id="263" r:id="rId9"/>
    <p:sldId id="438" r:id="rId10"/>
    <p:sldId id="439" r:id="rId11"/>
    <p:sldId id="311" r:id="rId12"/>
    <p:sldId id="456" r:id="rId13"/>
    <p:sldId id="458" r:id="rId14"/>
    <p:sldId id="457" r:id="rId15"/>
    <p:sldId id="459" r:id="rId16"/>
    <p:sldId id="460" r:id="rId17"/>
    <p:sldId id="411" r:id="rId18"/>
    <p:sldId id="440" r:id="rId19"/>
    <p:sldId id="303" r:id="rId20"/>
    <p:sldId id="455" r:id="rId21"/>
    <p:sldId id="441" r:id="rId22"/>
    <p:sldId id="320" r:id="rId23"/>
    <p:sldId id="287" r:id="rId24"/>
    <p:sldId id="301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09" userDrawn="1">
          <p15:clr>
            <a:srgbClr val="A4A3A4"/>
          </p15:clr>
        </p15:guide>
        <p15:guide id="3" orient="horz" pos="21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 才" initials="杨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BC42"/>
    <a:srgbClr val="FF9933"/>
    <a:srgbClr val="ABCE30"/>
    <a:srgbClr val="231815"/>
    <a:srgbClr val="393D3F"/>
    <a:srgbClr val="3E3A39"/>
    <a:srgbClr val="FFFFFF"/>
    <a:srgbClr val="E6E6E6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1" autoAdjust="0"/>
    <p:restoredTop sz="94375" autoAdjust="0"/>
  </p:normalViewPr>
  <p:slideViewPr>
    <p:cSldViewPr snapToGrid="0" showGuides="1">
      <p:cViewPr>
        <p:scale>
          <a:sx n="100" d="100"/>
          <a:sy n="100" d="100"/>
        </p:scale>
        <p:origin x="1236" y="-60"/>
      </p:cViewPr>
      <p:guideLst>
        <p:guide pos="3809"/>
        <p:guide orient="horz" pos="21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9CCD68-BB16-4B09-96DE-77E75F617874}" type="datetimeFigureOut">
              <a:rPr lang="zh-CN" altLang="en-US" smtClean="0"/>
              <a:t>2024/6/19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B5D0D-1737-4DFB-8E55-DAD58C6B9E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B5D0D-1737-4DFB-8E55-DAD58C6B9E9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28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157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896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418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649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847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B5D0D-1737-4DFB-8E55-DAD58C6B9E9B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996604" y="6859569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2024/6/19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2024/6/19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/>
        </p:nvSpPr>
        <p:spPr>
          <a:xfrm>
            <a:off x="0" y="1"/>
            <a:ext cx="12192000" cy="4627387"/>
          </a:xfrm>
          <a:custGeom>
            <a:avLst/>
            <a:gdLst>
              <a:gd name="connsiteX0" fmla="*/ 0 w 12192000"/>
              <a:gd name="connsiteY0" fmla="*/ 0 h 4627387"/>
              <a:gd name="connsiteX1" fmla="*/ 12192000 w 12192000"/>
              <a:gd name="connsiteY1" fmla="*/ 0 h 4627387"/>
              <a:gd name="connsiteX2" fmla="*/ 12192000 w 12192000"/>
              <a:gd name="connsiteY2" fmla="*/ 2231458 h 4627387"/>
              <a:gd name="connsiteX3" fmla="*/ 12047091 w 12192000"/>
              <a:gd name="connsiteY3" fmla="*/ 2408689 h 4627387"/>
              <a:gd name="connsiteX4" fmla="*/ 6096000 w 12192000"/>
              <a:gd name="connsiteY4" fmla="*/ 4627387 h 4627387"/>
              <a:gd name="connsiteX5" fmla="*/ 144910 w 12192000"/>
              <a:gd name="connsiteY5" fmla="*/ 2408689 h 4627387"/>
              <a:gd name="connsiteX6" fmla="*/ 0 w 12192000"/>
              <a:gd name="connsiteY6" fmla="*/ 2231458 h 462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627387">
                <a:moveTo>
                  <a:pt x="0" y="0"/>
                </a:moveTo>
                <a:lnTo>
                  <a:pt x="12192000" y="0"/>
                </a:lnTo>
                <a:lnTo>
                  <a:pt x="12192000" y="2231458"/>
                </a:lnTo>
                <a:lnTo>
                  <a:pt x="12047091" y="2408689"/>
                </a:lnTo>
                <a:cubicBezTo>
                  <a:pt x="10901012" y="3730245"/>
                  <a:pt x="8665760" y="4627387"/>
                  <a:pt x="6096000" y="4627387"/>
                </a:cubicBezTo>
                <a:cubicBezTo>
                  <a:pt x="3526240" y="4627387"/>
                  <a:pt x="1290989" y="3730245"/>
                  <a:pt x="144910" y="2408689"/>
                </a:cubicBezTo>
                <a:lnTo>
                  <a:pt x="0" y="2231458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6979" b="-15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0" y="2"/>
            <a:ext cx="12192000" cy="4627386"/>
          </a:xfrm>
          <a:custGeom>
            <a:avLst/>
            <a:gdLst>
              <a:gd name="connsiteX0" fmla="*/ 0 w 12192000"/>
              <a:gd name="connsiteY0" fmla="*/ 0 h 4627387"/>
              <a:gd name="connsiteX1" fmla="*/ 12192000 w 12192000"/>
              <a:gd name="connsiteY1" fmla="*/ 0 h 4627387"/>
              <a:gd name="connsiteX2" fmla="*/ 12192000 w 12192000"/>
              <a:gd name="connsiteY2" fmla="*/ 2231458 h 4627387"/>
              <a:gd name="connsiteX3" fmla="*/ 12047091 w 12192000"/>
              <a:gd name="connsiteY3" fmla="*/ 2408689 h 4627387"/>
              <a:gd name="connsiteX4" fmla="*/ 6096000 w 12192000"/>
              <a:gd name="connsiteY4" fmla="*/ 4627387 h 4627387"/>
              <a:gd name="connsiteX5" fmla="*/ 144910 w 12192000"/>
              <a:gd name="connsiteY5" fmla="*/ 2408689 h 4627387"/>
              <a:gd name="connsiteX6" fmla="*/ 0 w 12192000"/>
              <a:gd name="connsiteY6" fmla="*/ 2231458 h 462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627387">
                <a:moveTo>
                  <a:pt x="0" y="0"/>
                </a:moveTo>
                <a:lnTo>
                  <a:pt x="12192000" y="0"/>
                </a:lnTo>
                <a:lnTo>
                  <a:pt x="12192000" y="2231458"/>
                </a:lnTo>
                <a:lnTo>
                  <a:pt x="12047091" y="2408689"/>
                </a:lnTo>
                <a:cubicBezTo>
                  <a:pt x="10901012" y="3730245"/>
                  <a:pt x="8665760" y="4627387"/>
                  <a:pt x="6096000" y="4627387"/>
                </a:cubicBezTo>
                <a:cubicBezTo>
                  <a:pt x="3526240" y="4627387"/>
                  <a:pt x="1290989" y="3730245"/>
                  <a:pt x="144910" y="2408689"/>
                </a:cubicBezTo>
                <a:lnTo>
                  <a:pt x="0" y="2231458"/>
                </a:lnTo>
                <a:close/>
              </a:path>
            </a:pathLst>
          </a:custGeom>
          <a:solidFill>
            <a:srgbClr val="3E3A3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548640" y="548640"/>
            <a:ext cx="11064240" cy="580771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>
                <a:lumMod val="85000"/>
              </a:schemeClr>
            </a:solidFill>
          </a:ln>
          <a:effectLst>
            <a:outerShdw blurRad="5715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 userDrawn="1"/>
        </p:nvSpPr>
        <p:spPr>
          <a:xfrm rot="5400000">
            <a:off x="11339323" y="6765320"/>
            <a:ext cx="925305" cy="378192"/>
          </a:xfrm>
          <a:prstGeom prst="roundRect">
            <a:avLst>
              <a:gd name="adj" fmla="val 50000"/>
            </a:avLst>
          </a:prstGeom>
          <a:solidFill>
            <a:srgbClr val="ABC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9"/>
          <p:cNvSpPr txBox="1"/>
          <p:nvPr userDrawn="1"/>
        </p:nvSpPr>
        <p:spPr>
          <a:xfrm>
            <a:off x="11555367" y="6526050"/>
            <a:ext cx="493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33E7C02-82D1-42DA-AA8B-2AEC9E450366}" type="slidenum">
              <a:rPr lang="zh-CN" altLang="en-US" sz="1400" smtClean="0">
                <a:solidFill>
                  <a:srgbClr val="FFFFFF"/>
                </a:solidFill>
                <a:latin typeface="+mj-ea"/>
                <a:ea typeface="+mj-ea"/>
              </a:rPr>
              <a:t>‹#›</a:t>
            </a:fld>
            <a:endParaRPr lang="zh-CN" altLang="en-US" sz="1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/>
          <p:nvPr/>
        </p:nvCxnSpPr>
        <p:spPr>
          <a:xfrm>
            <a:off x="5179104" y="4254291"/>
            <a:ext cx="1768257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4012759" y="5001300"/>
            <a:ext cx="4100946" cy="666241"/>
          </a:xfrm>
          <a:prstGeom prst="roundRect">
            <a:avLst>
              <a:gd name="adj" fmla="val 50000"/>
            </a:avLst>
          </a:prstGeom>
          <a:solidFill>
            <a:srgbClr val="343434"/>
          </a:solidFill>
          <a:ln>
            <a:noFill/>
          </a:ln>
          <a:effectLst>
            <a:reflection blurRad="12700" stA="70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100" dirty="0">
                <a:solidFill>
                  <a:schemeClr val="bg1"/>
                </a:solidFill>
                <a:cs typeface="+mn-ea"/>
                <a:sym typeface="+mn-lt"/>
              </a:rPr>
              <a:t>邯郸正发科技有限公司</a:t>
            </a:r>
          </a:p>
        </p:txBody>
      </p:sp>
      <p:sp>
        <p:nvSpPr>
          <p:cNvPr id="29" name="矩形 28"/>
          <p:cNvSpPr/>
          <p:nvPr/>
        </p:nvSpPr>
        <p:spPr>
          <a:xfrm>
            <a:off x="2246566" y="2308189"/>
            <a:ext cx="763333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5000" b="1" spc="300" dirty="0">
                <a:solidFill>
                  <a:srgbClr val="ABCE30"/>
                </a:solidFill>
                <a:latin typeface="+mn-ea"/>
                <a:cs typeface="+mn-ea"/>
                <a:sym typeface="+mn-lt"/>
              </a:rPr>
              <a:t>一站式钢构配件制造商</a:t>
            </a:r>
            <a:endParaRPr lang="en-US" altLang="zh-CN" sz="5000" b="1" spc="300" dirty="0">
              <a:solidFill>
                <a:srgbClr val="ABCE30"/>
              </a:solidFill>
              <a:latin typeface="+mn-ea"/>
              <a:cs typeface="+mn-ea"/>
              <a:sym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 </a:t>
            </a:r>
            <a:endParaRPr lang="en-US" altLang="zh-CN" b="1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妈妈方圆体 VF" pitchFamily="2" charset="-122"/>
                <a:ea typeface="阿里妈妈方圆体 VF" pitchFamily="2" charset="-122"/>
                <a:cs typeface="+mn-ea"/>
                <a:sym typeface="+mn-lt"/>
              </a:rPr>
              <a:t>精选每一颗  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妈妈方圆体 VF" pitchFamily="2" charset="-122"/>
                <a:ea typeface="阿里妈妈方圆体 VF" pitchFamily="2" charset="-122"/>
                <a:cs typeface="+mn-ea"/>
                <a:sym typeface="+mn-lt"/>
              </a:rPr>
              <a:t> 紧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妈妈方圆体 VF" pitchFamily="2" charset="-122"/>
                <a:ea typeface="阿里妈妈方圆体 VF" pitchFamily="2" charset="-122"/>
                <a:cs typeface="+mn-ea"/>
                <a:sym typeface="+mn-lt"/>
              </a:rPr>
              <a:t>固每一刻</a:t>
            </a:r>
            <a:endParaRPr lang="en-US" altLang="zh-CN" spc="300" dirty="0">
              <a:solidFill>
                <a:schemeClr val="tx1">
                  <a:lumMod val="65000"/>
                  <a:lumOff val="35000"/>
                </a:schemeClr>
              </a:solidFill>
              <a:latin typeface="阿里妈妈方圆体 VF" pitchFamily="2" charset="-122"/>
              <a:ea typeface="阿里妈妈方圆体 VF" pitchFamily="2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24" y="840329"/>
            <a:ext cx="2028825" cy="6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834">
        <p14:vortex dir="r"/>
      </p:transition>
    </mc:Choice>
    <mc:Fallback>
      <p:transition spd="slow" advTm="483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7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6" presetClass="entr" presetSubtype="2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7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6" presetClass="entr" presetSubtype="2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0"/>
          <p:cNvSpPr txBox="1"/>
          <p:nvPr/>
        </p:nvSpPr>
        <p:spPr>
          <a:xfrm>
            <a:off x="1932131" y="2136135"/>
            <a:ext cx="1481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228600"/>
            <a:r>
              <a:rPr lang="zh-CN" altLang="en-US" sz="4400" b="1" dirty="0">
                <a:solidFill>
                  <a:srgbClr val="343434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35" name="TextBox 30"/>
          <p:cNvSpPr txBox="1"/>
          <p:nvPr/>
        </p:nvSpPr>
        <p:spPr>
          <a:xfrm>
            <a:off x="1490472" y="2869480"/>
            <a:ext cx="2364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228600"/>
            <a:r>
              <a:rPr lang="en-US" altLang="zh-CN" sz="2800" b="1" dirty="0">
                <a:solidFill>
                  <a:srgbClr val="343434">
                    <a:alpha val="76000"/>
                  </a:srgbClr>
                </a:solidFill>
                <a:cs typeface="+mn-ea"/>
                <a:sym typeface="+mn-lt"/>
              </a:rPr>
              <a:t>CONTENTS</a:t>
            </a:r>
            <a:endParaRPr lang="zh-CN" altLang="en-US" sz="2800" b="1" dirty="0">
              <a:solidFill>
                <a:srgbClr val="343434">
                  <a:alpha val="76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154271" y="1741499"/>
            <a:ext cx="5300189" cy="589705"/>
            <a:chOff x="5517483" y="2149423"/>
            <a:chExt cx="5300189" cy="589705"/>
          </a:xfrm>
        </p:grpSpPr>
        <p:grpSp>
          <p:nvGrpSpPr>
            <p:cNvPr id="3" name="组合 2"/>
            <p:cNvGrpSpPr/>
            <p:nvPr/>
          </p:nvGrpSpPr>
          <p:grpSpPr>
            <a:xfrm>
              <a:off x="5517483" y="2149423"/>
              <a:ext cx="3654709" cy="526473"/>
              <a:chOff x="5489348" y="1557182"/>
              <a:chExt cx="3654709" cy="526473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5489348" y="1557182"/>
                <a:ext cx="672299" cy="526473"/>
              </a:xfrm>
              <a:prstGeom prst="roundRect">
                <a:avLst>
                  <a:gd name="adj" fmla="val 0"/>
                </a:avLst>
              </a:prstGeom>
              <a:solidFill>
                <a:srgbClr val="ABCE3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200" dirty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  <a:endParaRPr lang="zh-CN" altLang="en-US" sz="2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7475652" y="1709065"/>
                <a:ext cx="1668405" cy="308995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COMPANY PROFILE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6367657" y="1654884"/>
                <a:ext cx="1107996" cy="417358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公司简介</a:t>
                </a: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5517483" y="2739128"/>
              <a:ext cx="5300189" cy="0"/>
            </a:xfrm>
            <a:prstGeom prst="line">
              <a:avLst/>
            </a:prstGeom>
            <a:ln>
              <a:solidFill>
                <a:srgbClr val="86BC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4524706" y="2445146"/>
            <a:ext cx="5285354" cy="580179"/>
            <a:chOff x="5517484" y="2149424"/>
            <a:chExt cx="5285354" cy="580179"/>
          </a:xfrm>
        </p:grpSpPr>
        <p:grpSp>
          <p:nvGrpSpPr>
            <p:cNvPr id="42" name="组合 41"/>
            <p:cNvGrpSpPr/>
            <p:nvPr/>
          </p:nvGrpSpPr>
          <p:grpSpPr>
            <a:xfrm>
              <a:off x="5517484" y="2149424"/>
              <a:ext cx="4158565" cy="533443"/>
              <a:chOff x="5489349" y="1557183"/>
              <a:chExt cx="4158565" cy="533443"/>
            </a:xfrm>
          </p:grpSpPr>
          <p:sp>
            <p:nvSpPr>
              <p:cNvPr id="44" name="圆角矩形 43"/>
              <p:cNvSpPr/>
              <p:nvPr/>
            </p:nvSpPr>
            <p:spPr>
              <a:xfrm>
                <a:off x="5489349" y="1557183"/>
                <a:ext cx="672300" cy="525600"/>
              </a:xfrm>
              <a:prstGeom prst="roundRect">
                <a:avLst>
                  <a:gd name="adj" fmla="val 0"/>
                </a:avLst>
              </a:prstGeom>
              <a:solidFill>
                <a:srgbClr val="23181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500" dirty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  <a:endParaRPr lang="zh-CN" altLang="en-US" sz="25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7475653" y="1721693"/>
                <a:ext cx="2172261" cy="308995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PRODUCT INTRODUCTION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6362299" y="1673268"/>
                <a:ext cx="1107996" cy="417358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产品介绍</a:t>
                </a:r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>
              <a:off x="5517484" y="2729603"/>
              <a:ext cx="5285354" cy="0"/>
            </a:xfrm>
            <a:prstGeom prst="line">
              <a:avLst/>
            </a:prstGeom>
            <a:ln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4822121" y="3163397"/>
            <a:ext cx="5343539" cy="580179"/>
            <a:chOff x="5517484" y="2149424"/>
            <a:chExt cx="5343539" cy="580179"/>
          </a:xfrm>
        </p:grpSpPr>
        <p:grpSp>
          <p:nvGrpSpPr>
            <p:cNvPr id="49" name="组合 48"/>
            <p:cNvGrpSpPr/>
            <p:nvPr/>
          </p:nvGrpSpPr>
          <p:grpSpPr>
            <a:xfrm>
              <a:off x="5517484" y="2149424"/>
              <a:ext cx="3990699" cy="525600"/>
              <a:chOff x="5489349" y="1557183"/>
              <a:chExt cx="3990699" cy="525600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5489349" y="1557183"/>
                <a:ext cx="672300" cy="525600"/>
              </a:xfrm>
              <a:prstGeom prst="roundRect">
                <a:avLst>
                  <a:gd name="adj" fmla="val 0"/>
                </a:avLst>
              </a:prstGeom>
              <a:solidFill>
                <a:srgbClr val="ABCE3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500" dirty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  <a:endParaRPr lang="zh-CN" altLang="en-US" sz="25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7475653" y="1661543"/>
                <a:ext cx="2004395" cy="308995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DETECTION EQUIPMENT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6367657" y="1618375"/>
                <a:ext cx="1097280" cy="450850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检测设备</a:t>
                </a:r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5517484" y="2729603"/>
              <a:ext cx="5343539" cy="0"/>
            </a:xfrm>
            <a:prstGeom prst="line">
              <a:avLst/>
            </a:prstGeom>
            <a:ln>
              <a:solidFill>
                <a:srgbClr val="86BC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5152235" y="3869584"/>
            <a:ext cx="6042478" cy="580179"/>
            <a:chOff x="5517484" y="2149424"/>
            <a:chExt cx="6042478" cy="580179"/>
          </a:xfrm>
        </p:grpSpPr>
        <p:grpSp>
          <p:nvGrpSpPr>
            <p:cNvPr id="56" name="组合 55"/>
            <p:cNvGrpSpPr/>
            <p:nvPr/>
          </p:nvGrpSpPr>
          <p:grpSpPr>
            <a:xfrm>
              <a:off x="5517484" y="2149424"/>
              <a:ext cx="6042478" cy="552700"/>
              <a:chOff x="5489349" y="1557183"/>
              <a:chExt cx="6042478" cy="552700"/>
            </a:xfrm>
          </p:grpSpPr>
          <p:sp>
            <p:nvSpPr>
              <p:cNvPr id="64" name="圆角矩形 63"/>
              <p:cNvSpPr/>
              <p:nvPr/>
            </p:nvSpPr>
            <p:spPr>
              <a:xfrm>
                <a:off x="5489349" y="1557183"/>
                <a:ext cx="672300" cy="525600"/>
              </a:xfrm>
              <a:prstGeom prst="roundRect">
                <a:avLst>
                  <a:gd name="adj" fmla="val 0"/>
                </a:avLst>
              </a:prstGeom>
              <a:solidFill>
                <a:srgbClr val="23181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500" dirty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  <a:endParaRPr lang="zh-CN" altLang="en-US" sz="25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7977713" y="1756870"/>
                <a:ext cx="3554114" cy="332399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/>
                  <a:t>COLLABORATIVE </a:t>
                </a:r>
                <a:r>
                  <a:rPr lang="en-US" altLang="zh-CN" sz="1200" dirty="0" smtClean="0"/>
                  <a:t> PROJECTS  </a:t>
                </a:r>
                <a:r>
                  <a:rPr lang="en-US" altLang="zh-CN" sz="1200" dirty="0"/>
                  <a:t>AND </a:t>
                </a:r>
                <a:r>
                  <a:rPr lang="en-US" altLang="zh-CN" sz="1200" dirty="0" smtClean="0"/>
                  <a:t> PARTHERS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6325137" y="1657451"/>
                <a:ext cx="1800493" cy="452432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>
                    <a:solidFill>
                      <a:srgbClr val="343434"/>
                    </a:solidFill>
                    <a:cs typeface="+mn-ea"/>
                    <a:sym typeface="+mn-lt"/>
                  </a:rPr>
                  <a:t>合作</a:t>
                </a:r>
                <a:r>
                  <a:rPr lang="zh-CN" altLang="en-US" b="1" dirty="0" smtClean="0">
                    <a:solidFill>
                      <a:srgbClr val="343434"/>
                    </a:solidFill>
                    <a:cs typeface="+mn-ea"/>
                    <a:sym typeface="+mn-lt"/>
                  </a:rPr>
                  <a:t>项目与伙件</a:t>
                </a:r>
                <a:endParaRPr lang="en-US" altLang="zh-CN" b="1" dirty="0">
                  <a:solidFill>
                    <a:srgbClr val="343434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>
              <a:off x="5517484" y="2729603"/>
              <a:ext cx="5800825" cy="0"/>
            </a:xfrm>
            <a:prstGeom prst="line">
              <a:avLst/>
            </a:prstGeom>
            <a:ln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5540322" y="4635875"/>
            <a:ext cx="5807051" cy="580179"/>
            <a:chOff x="5517484" y="2149424"/>
            <a:chExt cx="5807051" cy="580179"/>
          </a:xfrm>
        </p:grpSpPr>
        <p:grpSp>
          <p:nvGrpSpPr>
            <p:cNvPr id="5" name="组合 4"/>
            <p:cNvGrpSpPr/>
            <p:nvPr/>
          </p:nvGrpSpPr>
          <p:grpSpPr>
            <a:xfrm>
              <a:off x="5517484" y="2149424"/>
              <a:ext cx="3810008" cy="525600"/>
              <a:chOff x="5489349" y="1557183"/>
              <a:chExt cx="3810008" cy="525600"/>
            </a:xfrm>
          </p:grpSpPr>
          <p:sp>
            <p:nvSpPr>
              <p:cNvPr id="8" name="圆角矩形 50"/>
              <p:cNvSpPr/>
              <p:nvPr/>
            </p:nvSpPr>
            <p:spPr>
              <a:xfrm>
                <a:off x="5489349" y="1557183"/>
                <a:ext cx="672300" cy="525600"/>
              </a:xfrm>
              <a:prstGeom prst="roundRect">
                <a:avLst>
                  <a:gd name="adj" fmla="val 0"/>
                </a:avLst>
              </a:prstGeom>
              <a:solidFill>
                <a:srgbClr val="ABCE3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500" dirty="0">
                    <a:solidFill>
                      <a:schemeClr val="bg1"/>
                    </a:solidFill>
                    <a:cs typeface="+mn-ea"/>
                    <a:sym typeface="+mn-lt"/>
                  </a:rPr>
                  <a:t>05</a:t>
                </a:r>
                <a:endParaRPr lang="zh-CN" altLang="en-US" sz="25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475653" y="1703585"/>
                <a:ext cx="1823704" cy="308995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CORPORATE CULTURE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6367657" y="1656475"/>
                <a:ext cx="1107996" cy="417358"/>
              </a:xfrm>
              <a:prstGeom prst="rect">
                <a:avLst/>
              </a:prstGeom>
              <a:noFill/>
              <a:scene3d>
                <a:camera prst="perspectiveRight"/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企业文化</a:t>
                </a: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5517484" y="2729603"/>
              <a:ext cx="5807051" cy="0"/>
            </a:xfrm>
            <a:prstGeom prst="line">
              <a:avLst/>
            </a:prstGeom>
            <a:ln>
              <a:solidFill>
                <a:srgbClr val="86BC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: 圆角 17"/>
          <p:cNvSpPr/>
          <p:nvPr/>
        </p:nvSpPr>
        <p:spPr>
          <a:xfrm>
            <a:off x="1126455" y="3459158"/>
            <a:ext cx="3294374" cy="1941832"/>
          </a:xfrm>
          <a:prstGeom prst="roundRect">
            <a:avLst/>
          </a:prstGeom>
          <a:blipFill dpi="0" rotWithShape="1">
            <a:blip r:embed="rId3">
              <a:alphaModFix amt="70000"/>
            </a:blip>
            <a:srcRect/>
            <a:stretch>
              <a:fillRect/>
            </a:stretch>
          </a:blipFill>
          <a:ln>
            <a:noFill/>
          </a:ln>
          <a:effectLst>
            <a:reflection blurRad="38100" stA="50000" endPos="7000" dist="1143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09" y="793249"/>
            <a:ext cx="1990725" cy="628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7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5" grpId="0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7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5" grpId="0"/>
          <p:bldP spid="1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2371655" y="2425232"/>
            <a:ext cx="274482" cy="248202"/>
          </a:xfrm>
          <a:prstGeom prst="rect">
            <a:avLst/>
          </a:prstGeom>
          <a:noFill/>
          <a:ln w="19050">
            <a:solidFill>
              <a:srgbClr val="86BC42"/>
            </a:soli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2137101" y="2906353"/>
            <a:ext cx="162807" cy="166369"/>
          </a:xfrm>
          <a:prstGeom prst="roundRect">
            <a:avLst>
              <a:gd name="adj" fmla="val 0"/>
            </a:avLst>
          </a:prstGeom>
          <a:solidFill>
            <a:srgbClr val="86BC42">
              <a:alpha val="8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646137" y="3191959"/>
            <a:ext cx="93930" cy="107368"/>
          </a:xfrm>
          <a:prstGeom prst="roundRect">
            <a:avLst>
              <a:gd name="adj" fmla="val 0"/>
            </a:avLst>
          </a:prstGeom>
          <a:solidFill>
            <a:srgbClr val="86BC42">
              <a:alpha val="4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57761" y="2167818"/>
            <a:ext cx="1323257" cy="1247194"/>
            <a:chOff x="1324332" y="2452161"/>
            <a:chExt cx="1642138" cy="1547745"/>
          </a:xfrm>
        </p:grpSpPr>
        <p:sp>
          <p:nvSpPr>
            <p:cNvPr id="38" name="圆角矩形 37"/>
            <p:cNvSpPr/>
            <p:nvPr/>
          </p:nvSpPr>
          <p:spPr>
            <a:xfrm>
              <a:off x="1324332" y="2452161"/>
              <a:ext cx="1548332" cy="1547745"/>
            </a:xfrm>
            <a:prstGeom prst="roundRect">
              <a:avLst>
                <a:gd name="adj" fmla="val 0"/>
              </a:avLst>
            </a:prstGeom>
            <a:solidFill>
              <a:srgbClr val="86BC4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30"/>
            <p:cNvSpPr txBox="1"/>
            <p:nvPr/>
          </p:nvSpPr>
          <p:spPr>
            <a:xfrm>
              <a:off x="1440897" y="2597048"/>
              <a:ext cx="1389866" cy="126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228600">
                <a:defRPr sz="6000">
                  <a:solidFill>
                    <a:schemeClr val="bg1"/>
                  </a:solidFill>
                  <a:cs typeface="+mn-ea"/>
                </a:defRPr>
              </a:lvl1pPr>
            </a:lstStyle>
            <a:p>
              <a:r>
                <a:rPr lang="en-US" altLang="zh-CN" dirty="0">
                  <a:sym typeface="+mn-lt"/>
                </a:rPr>
                <a:t>01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51" name="TextBox 30"/>
            <p:cNvSpPr txBox="1"/>
            <p:nvPr/>
          </p:nvSpPr>
          <p:spPr>
            <a:xfrm>
              <a:off x="1324332" y="3554855"/>
              <a:ext cx="1642138" cy="420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/>
              <a:r>
                <a:rPr lang="en-US" altLang="zh-CN" sz="1600" b="1" spc="300" dirty="0">
                  <a:solidFill>
                    <a:schemeClr val="bg1"/>
                  </a:solidFill>
                  <a:cs typeface="+mn-ea"/>
                  <a:sym typeface="+mn-lt"/>
                </a:rPr>
                <a:t>PART</a:t>
              </a:r>
              <a:endParaRPr lang="zh-CN" altLang="en-US" sz="16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371655" y="3657597"/>
            <a:ext cx="3249712" cy="742319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spc="1000" dirty="0">
                <a:solidFill>
                  <a:srgbClr val="343434"/>
                </a:solidFill>
                <a:latin typeface="+mn-ea"/>
                <a:cs typeface="+mn-ea"/>
                <a:sym typeface="+mn-lt"/>
              </a:rPr>
              <a:t>公司简介</a:t>
            </a:r>
          </a:p>
        </p:txBody>
      </p:sp>
      <p:sp>
        <p:nvSpPr>
          <p:cNvPr id="2" name="矩形: 圆角 1"/>
          <p:cNvSpPr/>
          <p:nvPr/>
        </p:nvSpPr>
        <p:spPr>
          <a:xfrm>
            <a:off x="5790481" y="1568979"/>
            <a:ext cx="5080668" cy="3074263"/>
          </a:xfrm>
          <a:prstGeom prst="roundRect">
            <a:avLst/>
          </a:prstGeom>
          <a:blipFill dpi="0" rotWithShape="1">
            <a:blip r:embed="rId3">
              <a:alphaModFix amt="70000"/>
            </a:blip>
            <a:srcRect/>
            <a:stretch>
              <a:fillRect/>
            </a:stretch>
          </a:blipFill>
          <a:ln>
            <a:solidFill>
              <a:schemeClr val="accent1"/>
            </a:soli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42" y="811678"/>
            <a:ext cx="1990725" cy="6286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39653" y="4483531"/>
            <a:ext cx="2083882" cy="381258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PROFILE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9" grpId="0" animBg="1"/>
      <p:bldP spid="50" grpId="0" animBg="1"/>
      <p:bldP spid="52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418222" y="2503865"/>
            <a:ext cx="3508202" cy="2426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平行四边形 15"/>
          <p:cNvSpPr/>
          <p:nvPr/>
        </p:nvSpPr>
        <p:spPr>
          <a:xfrm rot="17520000">
            <a:off x="6522185" y="4767201"/>
            <a:ext cx="2202887" cy="117095"/>
          </a:xfrm>
          <a:custGeom>
            <a:avLst/>
            <a:gdLst>
              <a:gd name="connsiteX0" fmla="*/ 0 w 2160000"/>
              <a:gd name="connsiteY0" fmla="*/ 115177 h 115177"/>
              <a:gd name="connsiteX1" fmla="*/ 152107 w 2160000"/>
              <a:gd name="connsiteY1" fmla="*/ 0 h 115177"/>
              <a:gd name="connsiteX2" fmla="*/ 2160000 w 2160000"/>
              <a:gd name="connsiteY2" fmla="*/ 0 h 115177"/>
              <a:gd name="connsiteX3" fmla="*/ 2007893 w 2160000"/>
              <a:gd name="connsiteY3" fmla="*/ 115177 h 115177"/>
              <a:gd name="connsiteX4" fmla="*/ 0 w 2160000"/>
              <a:gd name="connsiteY4" fmla="*/ 115177 h 115177"/>
              <a:gd name="connsiteX0-1" fmla="*/ 0 w 2160000"/>
              <a:gd name="connsiteY0-2" fmla="*/ 115177 h 115177"/>
              <a:gd name="connsiteX1-3" fmla="*/ 152107 w 2160000"/>
              <a:gd name="connsiteY1-4" fmla="*/ 0 h 115177"/>
              <a:gd name="connsiteX2-5" fmla="*/ 2160000 w 2160000"/>
              <a:gd name="connsiteY2-6" fmla="*/ 0 h 115177"/>
              <a:gd name="connsiteX3-7" fmla="*/ 1961394 w 2160000"/>
              <a:gd name="connsiteY3-8" fmla="*/ 95439 h 115177"/>
              <a:gd name="connsiteX4-9" fmla="*/ 0 w 2160000"/>
              <a:gd name="connsiteY4-10" fmla="*/ 115177 h 115177"/>
              <a:gd name="connsiteX0-11" fmla="*/ 0 w 2194478"/>
              <a:gd name="connsiteY0-12" fmla="*/ 118834 h 118834"/>
              <a:gd name="connsiteX1-13" fmla="*/ 152107 w 2194478"/>
              <a:gd name="connsiteY1-14" fmla="*/ 3657 h 118834"/>
              <a:gd name="connsiteX2-15" fmla="*/ 2194478 w 2194478"/>
              <a:gd name="connsiteY2-16" fmla="*/ 0 h 118834"/>
              <a:gd name="connsiteX3-17" fmla="*/ 1961394 w 2194478"/>
              <a:gd name="connsiteY3-18" fmla="*/ 99096 h 118834"/>
              <a:gd name="connsiteX4-19" fmla="*/ 0 w 2194478"/>
              <a:gd name="connsiteY4-20" fmla="*/ 118834 h 118834"/>
              <a:gd name="connsiteX0-21" fmla="*/ 0 w 2195795"/>
              <a:gd name="connsiteY0-22" fmla="*/ 121934 h 121934"/>
              <a:gd name="connsiteX1-23" fmla="*/ 152107 w 2195795"/>
              <a:gd name="connsiteY1-24" fmla="*/ 6757 h 121934"/>
              <a:gd name="connsiteX2-25" fmla="*/ 2195795 w 2195795"/>
              <a:gd name="connsiteY2-26" fmla="*/ 0 h 121934"/>
              <a:gd name="connsiteX3-27" fmla="*/ 1961394 w 2195795"/>
              <a:gd name="connsiteY3-28" fmla="*/ 102196 h 121934"/>
              <a:gd name="connsiteX4-29" fmla="*/ 0 w 2195795"/>
              <a:gd name="connsiteY4-30" fmla="*/ 121934 h 121934"/>
              <a:gd name="connsiteX0-31" fmla="*/ 0 w 2202887"/>
              <a:gd name="connsiteY0-32" fmla="*/ 117095 h 117095"/>
              <a:gd name="connsiteX1-33" fmla="*/ 152107 w 2202887"/>
              <a:gd name="connsiteY1-34" fmla="*/ 1918 h 117095"/>
              <a:gd name="connsiteX2-35" fmla="*/ 2202887 w 2202887"/>
              <a:gd name="connsiteY2-36" fmla="*/ 0 h 117095"/>
              <a:gd name="connsiteX3-37" fmla="*/ 1961394 w 2202887"/>
              <a:gd name="connsiteY3-38" fmla="*/ 97357 h 117095"/>
              <a:gd name="connsiteX4-39" fmla="*/ 0 w 2202887"/>
              <a:gd name="connsiteY4-40" fmla="*/ 117095 h 117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02887" h="117095">
                <a:moveTo>
                  <a:pt x="0" y="117095"/>
                </a:moveTo>
                <a:lnTo>
                  <a:pt x="152107" y="1918"/>
                </a:lnTo>
                <a:lnTo>
                  <a:pt x="2202887" y="0"/>
                </a:lnTo>
                <a:lnTo>
                  <a:pt x="1961394" y="97357"/>
                </a:lnTo>
                <a:lnTo>
                  <a:pt x="0" y="117095"/>
                </a:lnTo>
                <a:close/>
              </a:path>
            </a:pathLst>
          </a:custGeom>
          <a:solidFill>
            <a:srgbClr val="343434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1236732" y="1958068"/>
            <a:ext cx="5769430" cy="3400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252095" algn="just">
              <a:lnSpc>
                <a:spcPct val="17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邯郸正发科技有限公司是由宁波巨旗紧固件制造有限公司投资建设，是一家专业从事高端特种紧固件集产品研发、制造、销售、检测为一体的综合性现代化企业。</a:t>
            </a:r>
          </a:p>
          <a:p>
            <a:pPr indent="252095" algn="just">
              <a:lnSpc>
                <a:spcPct val="17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公司总投资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10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亿元，占地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150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亩，主要建设有冷镦成型车间、表面处理车间、原材料改制车间、综合办公楼、智能展厅及相关配套设施。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公司专业生产钢结构用高强度大六角螺栓、扭剪型螺栓，焊钉、地脚螺栓、拉条等钢结构配套产品，主要应用于绿色装配式建筑、桥梁、大型机械设备、风电、核电、高铁、汽车、船舶等行业。为确保产品质量，公司采用先进新型的生产设备和制造工艺，从原材料加工到生产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过程的每个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环节都严格进行质量把控，确保所生产的每件产品都符合国家和行业标准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indent="252095" algn="just">
              <a:lnSpc>
                <a:spcPct val="17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公司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拥有强大的人才实力与雄厚技术，获得了政府部门的高度认可，同时也赢得了客户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的深厚信赖。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公司先后与沪宁钢机、东南网架、鸿路钢构、精工钢构、杭萧钢构等大型知名企业集团建立了战略合作关系。</a:t>
            </a:r>
          </a:p>
          <a:p>
            <a:pPr indent="252095" algn="just">
              <a:lnSpc>
                <a:spcPct val="17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2022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9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月正发科技正式成为中国钢结构协会团体会员单位。未来，公司将不辱使命，继续秉承客户至上、服务第一的理念，以优质的产品和一流的服务将企业打造成全国钢结构行业标杆。同时，也热忱欢迎各界朋友前来合作，共铸辉煌。</a:t>
            </a:r>
          </a:p>
        </p:txBody>
      </p:sp>
      <p:sp>
        <p:nvSpPr>
          <p:cNvPr id="7" name="平行四边形 6"/>
          <p:cNvSpPr/>
          <p:nvPr/>
        </p:nvSpPr>
        <p:spPr>
          <a:xfrm rot="17520000">
            <a:off x="9851921" y="1996996"/>
            <a:ext cx="1874614" cy="135599"/>
          </a:xfrm>
          <a:custGeom>
            <a:avLst/>
            <a:gdLst>
              <a:gd name="connsiteX0" fmla="*/ 0 w 1875410"/>
              <a:gd name="connsiteY0" fmla="*/ 118800 h 118800"/>
              <a:gd name="connsiteX1" fmla="*/ 156892 w 1875410"/>
              <a:gd name="connsiteY1" fmla="*/ 0 h 118800"/>
              <a:gd name="connsiteX2" fmla="*/ 1875410 w 1875410"/>
              <a:gd name="connsiteY2" fmla="*/ 0 h 118800"/>
              <a:gd name="connsiteX3" fmla="*/ 1718518 w 1875410"/>
              <a:gd name="connsiteY3" fmla="*/ 118800 h 118800"/>
              <a:gd name="connsiteX4" fmla="*/ 0 w 1875410"/>
              <a:gd name="connsiteY4" fmla="*/ 118800 h 118800"/>
              <a:gd name="connsiteX0-1" fmla="*/ 0 w 1875410"/>
              <a:gd name="connsiteY0-2" fmla="*/ 118800 h 118800"/>
              <a:gd name="connsiteX1-3" fmla="*/ 260163 w 1875410"/>
              <a:gd name="connsiteY1-4" fmla="*/ 26763 h 118800"/>
              <a:gd name="connsiteX2-5" fmla="*/ 1875410 w 1875410"/>
              <a:gd name="connsiteY2-6" fmla="*/ 0 h 118800"/>
              <a:gd name="connsiteX3-7" fmla="*/ 1718518 w 1875410"/>
              <a:gd name="connsiteY3-8" fmla="*/ 118800 h 118800"/>
              <a:gd name="connsiteX4-9" fmla="*/ 0 w 1875410"/>
              <a:gd name="connsiteY4-10" fmla="*/ 118800 h 118800"/>
              <a:gd name="connsiteX0-11" fmla="*/ 0 w 1872406"/>
              <a:gd name="connsiteY0-12" fmla="*/ 134708 h 134708"/>
              <a:gd name="connsiteX1-13" fmla="*/ 257159 w 1872406"/>
              <a:gd name="connsiteY1-14" fmla="*/ 26763 h 134708"/>
              <a:gd name="connsiteX2-15" fmla="*/ 1872406 w 1872406"/>
              <a:gd name="connsiteY2-16" fmla="*/ 0 h 134708"/>
              <a:gd name="connsiteX3-17" fmla="*/ 1715514 w 1872406"/>
              <a:gd name="connsiteY3-18" fmla="*/ 118800 h 134708"/>
              <a:gd name="connsiteX4-19" fmla="*/ 0 w 1872406"/>
              <a:gd name="connsiteY4-20" fmla="*/ 134708 h 134708"/>
              <a:gd name="connsiteX0-21" fmla="*/ 0 w 1874614"/>
              <a:gd name="connsiteY0-22" fmla="*/ 135599 h 135599"/>
              <a:gd name="connsiteX1-23" fmla="*/ 259367 w 1874614"/>
              <a:gd name="connsiteY1-24" fmla="*/ 26763 h 135599"/>
              <a:gd name="connsiteX2-25" fmla="*/ 1874614 w 1874614"/>
              <a:gd name="connsiteY2-26" fmla="*/ 0 h 135599"/>
              <a:gd name="connsiteX3-27" fmla="*/ 1717722 w 1874614"/>
              <a:gd name="connsiteY3-28" fmla="*/ 118800 h 135599"/>
              <a:gd name="connsiteX4-29" fmla="*/ 0 w 1874614"/>
              <a:gd name="connsiteY4-30" fmla="*/ 135599 h 135599"/>
              <a:gd name="connsiteX0-31" fmla="*/ 0 w 1874614"/>
              <a:gd name="connsiteY0-32" fmla="*/ 135599 h 135599"/>
              <a:gd name="connsiteX1-33" fmla="*/ 258052 w 1874614"/>
              <a:gd name="connsiteY1-34" fmla="*/ 29862 h 135599"/>
              <a:gd name="connsiteX2-35" fmla="*/ 1874614 w 1874614"/>
              <a:gd name="connsiteY2-36" fmla="*/ 0 h 135599"/>
              <a:gd name="connsiteX3-37" fmla="*/ 1717722 w 1874614"/>
              <a:gd name="connsiteY3-38" fmla="*/ 118800 h 135599"/>
              <a:gd name="connsiteX4-39" fmla="*/ 0 w 1874614"/>
              <a:gd name="connsiteY4-40" fmla="*/ 135599 h 135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74614" h="135599">
                <a:moveTo>
                  <a:pt x="0" y="135599"/>
                </a:moveTo>
                <a:lnTo>
                  <a:pt x="258052" y="29862"/>
                </a:lnTo>
                <a:lnTo>
                  <a:pt x="1874614" y="0"/>
                </a:lnTo>
                <a:lnTo>
                  <a:pt x="1717722" y="118800"/>
                </a:lnTo>
                <a:lnTo>
                  <a:pt x="0" y="135599"/>
                </a:lnTo>
                <a:close/>
              </a:path>
            </a:pathLst>
          </a:custGeom>
          <a:solidFill>
            <a:srgbClr val="86BC42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028732" y="1051319"/>
            <a:ext cx="2140585" cy="846455"/>
            <a:chOff x="2405423" y="2642980"/>
            <a:chExt cx="2140585" cy="846455"/>
          </a:xfrm>
        </p:grpSpPr>
        <p:sp>
          <p:nvSpPr>
            <p:cNvPr id="22" name="Subtitle 2"/>
            <p:cNvSpPr txBox="1"/>
            <p:nvPr/>
          </p:nvSpPr>
          <p:spPr>
            <a:xfrm>
              <a:off x="2618783" y="2642980"/>
              <a:ext cx="1548765" cy="5378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ABCE30"/>
                  </a:solidFill>
                  <a:cs typeface="+mn-ea"/>
                  <a:sym typeface="+mn-lt"/>
                </a:rPr>
                <a:t>公司简介</a:t>
              </a:r>
              <a:endParaRPr lang="id-ID" b="1" dirty="0">
                <a:solidFill>
                  <a:srgbClr val="ABCE30"/>
                </a:solidFill>
                <a:cs typeface="+mn-ea"/>
                <a:sym typeface="+mn-lt"/>
              </a:endParaRPr>
            </a:p>
          </p:txBody>
        </p:sp>
        <p:sp>
          <p:nvSpPr>
            <p:cNvPr id="23" name="Subtitle 2"/>
            <p:cNvSpPr txBox="1"/>
            <p:nvPr/>
          </p:nvSpPr>
          <p:spPr>
            <a:xfrm>
              <a:off x="2405423" y="3180825"/>
              <a:ext cx="2140585" cy="3086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400" b="1" dirty="0">
                  <a:solidFill>
                    <a:srgbClr val="343434"/>
                  </a:solidFill>
                  <a:cs typeface="+mn-ea"/>
                  <a:sym typeface="+mn-lt"/>
                </a:rPr>
                <a:t>COMPANY PROFILE</a:t>
              </a:r>
              <a:endParaRPr lang="id-ID" sz="1400" b="1" dirty="0">
                <a:solidFill>
                  <a:srgbClr val="34343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164963" y="5606077"/>
            <a:ext cx="571463" cy="575233"/>
            <a:chOff x="1413117" y="4953618"/>
            <a:chExt cx="571463" cy="575233"/>
          </a:xfrm>
        </p:grpSpPr>
        <p:grpSp>
          <p:nvGrpSpPr>
            <p:cNvPr id="26" name="组合 25"/>
            <p:cNvGrpSpPr/>
            <p:nvPr/>
          </p:nvGrpSpPr>
          <p:grpSpPr>
            <a:xfrm>
              <a:off x="1413117" y="4953618"/>
              <a:ext cx="571463" cy="515236"/>
              <a:chOff x="4634991" y="2138335"/>
              <a:chExt cx="428348" cy="386204"/>
            </a:xfrm>
          </p:grpSpPr>
          <p:sp>
            <p:nvSpPr>
              <p:cNvPr id="28" name="Freeform 5"/>
              <p:cNvSpPr/>
              <p:nvPr/>
            </p:nvSpPr>
            <p:spPr bwMode="auto">
              <a:xfrm>
                <a:off x="4634991" y="2138335"/>
                <a:ext cx="428348" cy="386204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 lim="800000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lnSpc>
                    <a:spcPct val="130000"/>
                  </a:lnSpc>
                  <a:buFontTx/>
                  <a:buNone/>
                </a:pPr>
                <a:endParaRPr lang="zh-CN" altLang="en-US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KSO_Shape"/>
              <p:cNvSpPr/>
              <p:nvPr/>
            </p:nvSpPr>
            <p:spPr bwMode="auto">
              <a:xfrm>
                <a:off x="4758562" y="2206773"/>
                <a:ext cx="188010" cy="129099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fontAlgn="auto">
                  <a:lnSpc>
                    <a:spcPct val="130000"/>
                  </a:lnSpc>
                  <a:buFontTx/>
                  <a:buNone/>
                  <a:defRPr/>
                </a:pPr>
                <a:endParaRPr lang="zh-CN" altLang="en-US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7" name="前言"/>
            <p:cNvSpPr>
              <a:spLocks noChangeArrowheads="1"/>
            </p:cNvSpPr>
            <p:nvPr/>
          </p:nvSpPr>
          <p:spPr bwMode="auto">
            <a:xfrm>
              <a:off x="1434441" y="5207137"/>
              <a:ext cx="528269" cy="32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80" tIns="60940" rIns="121880" bIns="6094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defTabSz="914400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梦想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881611" y="5606077"/>
            <a:ext cx="571463" cy="575233"/>
            <a:chOff x="2157458" y="4953618"/>
            <a:chExt cx="571463" cy="575233"/>
          </a:xfrm>
        </p:grpSpPr>
        <p:grpSp>
          <p:nvGrpSpPr>
            <p:cNvPr id="31" name="组合 30"/>
            <p:cNvGrpSpPr/>
            <p:nvPr/>
          </p:nvGrpSpPr>
          <p:grpSpPr>
            <a:xfrm>
              <a:off x="2157458" y="4953618"/>
              <a:ext cx="571463" cy="515236"/>
              <a:chOff x="5076056" y="2138335"/>
              <a:chExt cx="428348" cy="386204"/>
            </a:xfrm>
          </p:grpSpPr>
          <p:sp>
            <p:nvSpPr>
              <p:cNvPr id="33" name="Freeform 5"/>
              <p:cNvSpPr/>
              <p:nvPr/>
            </p:nvSpPr>
            <p:spPr bwMode="auto">
              <a:xfrm>
                <a:off x="5076056" y="2138335"/>
                <a:ext cx="428348" cy="386204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ABCE30"/>
              </a:solidFill>
              <a:ln w="9525" cap="flat">
                <a:noFill/>
                <a:prstDash val="solid"/>
                <a:miter lim="800000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lnSpc>
                    <a:spcPct val="130000"/>
                  </a:lnSpc>
                  <a:buFontTx/>
                  <a:buNone/>
                </a:pPr>
                <a:endParaRPr lang="zh-CN" altLang="en-US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KSO_Shape"/>
              <p:cNvSpPr/>
              <p:nvPr/>
            </p:nvSpPr>
            <p:spPr bwMode="auto">
              <a:xfrm>
                <a:off x="5196307" y="2191017"/>
                <a:ext cx="182071" cy="155062"/>
              </a:xfrm>
              <a:custGeom>
                <a:avLst/>
                <a:gdLst>
                  <a:gd name="T0" fmla="*/ 432030 w 2125663"/>
                  <a:gd name="T1" fmla="*/ 1344893 h 1811338"/>
                  <a:gd name="T2" fmla="*/ 462740 w 2125663"/>
                  <a:gd name="T3" fmla="*/ 1477960 h 1811338"/>
                  <a:gd name="T4" fmla="*/ 513638 w 2125663"/>
                  <a:gd name="T5" fmla="*/ 1557743 h 1811338"/>
                  <a:gd name="T6" fmla="*/ 516481 w 2125663"/>
                  <a:gd name="T7" fmla="*/ 1336346 h 1811338"/>
                  <a:gd name="T8" fmla="*/ 503401 w 2125663"/>
                  <a:gd name="T9" fmla="*/ 1310416 h 1811338"/>
                  <a:gd name="T10" fmla="*/ 515913 w 2125663"/>
                  <a:gd name="T11" fmla="*/ 1250009 h 1811338"/>
                  <a:gd name="T12" fmla="*/ 618846 w 2125663"/>
                  <a:gd name="T13" fmla="*/ 1242885 h 1811338"/>
                  <a:gd name="T14" fmla="*/ 643583 w 2125663"/>
                  <a:gd name="T15" fmla="*/ 1263116 h 1811338"/>
                  <a:gd name="T16" fmla="*/ 642446 w 2125663"/>
                  <a:gd name="T17" fmla="*/ 1324948 h 1811338"/>
                  <a:gd name="T18" fmla="*/ 619414 w 2125663"/>
                  <a:gd name="T19" fmla="*/ 1342899 h 1811338"/>
                  <a:gd name="T20" fmla="*/ 664057 w 2125663"/>
                  <a:gd name="T21" fmla="*/ 1524691 h 1811338"/>
                  <a:gd name="T22" fmla="*/ 704434 w 2125663"/>
                  <a:gd name="T23" fmla="*/ 1417553 h 1811338"/>
                  <a:gd name="T24" fmla="*/ 725191 w 2125663"/>
                  <a:gd name="T25" fmla="*/ 1259697 h 1811338"/>
                  <a:gd name="T26" fmla="*/ 857412 w 2125663"/>
                  <a:gd name="T27" fmla="*/ 1192451 h 1811338"/>
                  <a:gd name="T28" fmla="*/ 923096 w 2125663"/>
                  <a:gd name="T29" fmla="*/ 1212682 h 1811338"/>
                  <a:gd name="T30" fmla="*/ 970013 w 2125663"/>
                  <a:gd name="T31" fmla="*/ 1259697 h 1811338"/>
                  <a:gd name="T32" fmla="*/ 990201 w 2125663"/>
                  <a:gd name="T33" fmla="*/ 1325233 h 1811338"/>
                  <a:gd name="T34" fmla="*/ 980818 w 2125663"/>
                  <a:gd name="T35" fmla="*/ 1537228 h 1811338"/>
                  <a:gd name="T36" fmla="*/ 935891 w 2125663"/>
                  <a:gd name="T37" fmla="*/ 1570566 h 1811338"/>
                  <a:gd name="T38" fmla="*/ 798837 w 2125663"/>
                  <a:gd name="T39" fmla="*/ 1607608 h 1811338"/>
                  <a:gd name="T40" fmla="*/ 617424 w 2125663"/>
                  <a:gd name="T41" fmla="*/ 1622140 h 1811338"/>
                  <a:gd name="T42" fmla="*/ 428049 w 2125663"/>
                  <a:gd name="T43" fmla="*/ 1615872 h 1811338"/>
                  <a:gd name="T44" fmla="*/ 264551 w 2125663"/>
                  <a:gd name="T45" fmla="*/ 1588232 h 1811338"/>
                  <a:gd name="T46" fmla="*/ 180669 w 2125663"/>
                  <a:gd name="T47" fmla="*/ 1549481 h 1811338"/>
                  <a:gd name="T48" fmla="*/ 159912 w 2125663"/>
                  <a:gd name="T49" fmla="*/ 1517283 h 1811338"/>
                  <a:gd name="T50" fmla="*/ 167873 w 2125663"/>
                  <a:gd name="T51" fmla="*/ 1284201 h 1811338"/>
                  <a:gd name="T52" fmla="*/ 205123 w 2125663"/>
                  <a:gd name="T53" fmla="*/ 1228638 h 1811338"/>
                  <a:gd name="T54" fmla="*/ 264266 w 2125663"/>
                  <a:gd name="T55" fmla="*/ 1196440 h 1811338"/>
                  <a:gd name="T56" fmla="*/ 421225 w 2125663"/>
                  <a:gd name="T57" fmla="*/ 1183048 h 1811338"/>
                  <a:gd name="T58" fmla="*/ 433514 w 2125663"/>
                  <a:gd name="T59" fmla="*/ 761303 h 1811338"/>
                  <a:gd name="T60" fmla="*/ 391450 w 2125663"/>
                  <a:gd name="T61" fmla="*/ 813630 h 1811338"/>
                  <a:gd name="T62" fmla="*/ 379229 w 2125663"/>
                  <a:gd name="T63" fmla="*/ 902075 h 1811338"/>
                  <a:gd name="T64" fmla="*/ 414756 w 2125663"/>
                  <a:gd name="T65" fmla="*/ 1016114 h 1811338"/>
                  <a:gd name="T66" fmla="*/ 487516 w 2125663"/>
                  <a:gd name="T67" fmla="*/ 1099439 h 1811338"/>
                  <a:gd name="T68" fmla="*/ 567666 w 2125663"/>
                  <a:gd name="T69" fmla="*/ 1135272 h 1811338"/>
                  <a:gd name="T70" fmla="*/ 645542 w 2125663"/>
                  <a:gd name="T71" fmla="*/ 1111099 h 1811338"/>
                  <a:gd name="T72" fmla="*/ 722282 w 2125663"/>
                  <a:gd name="T73" fmla="*/ 1035452 h 1811338"/>
                  <a:gd name="T74" fmla="*/ 767757 w 2125663"/>
                  <a:gd name="T75" fmla="*/ 926248 h 1811338"/>
                  <a:gd name="T76" fmla="*/ 666290 w 2125663"/>
                  <a:gd name="T77" fmla="*/ 863967 h 1811338"/>
                  <a:gd name="T78" fmla="*/ 546918 w 2125663"/>
                  <a:gd name="T79" fmla="*/ 832116 h 1811338"/>
                  <a:gd name="T80" fmla="*/ 484389 w 2125663"/>
                  <a:gd name="T81" fmla="*/ 790595 h 1811338"/>
                  <a:gd name="T82" fmla="*/ 452273 w 2125663"/>
                  <a:gd name="T83" fmla="*/ 760734 h 1811338"/>
                  <a:gd name="T84" fmla="*/ 568234 w 2125663"/>
                  <a:gd name="T85" fmla="*/ 587258 h 1811338"/>
                  <a:gd name="T86" fmla="*/ 631616 w 2125663"/>
                  <a:gd name="T87" fmla="*/ 594937 h 1811338"/>
                  <a:gd name="T88" fmla="*/ 705513 w 2125663"/>
                  <a:gd name="T89" fmla="*/ 631054 h 1811338"/>
                  <a:gd name="T90" fmla="*/ 790210 w 2125663"/>
                  <a:gd name="T91" fmla="*/ 732864 h 1811338"/>
                  <a:gd name="T92" fmla="*/ 826306 w 2125663"/>
                  <a:gd name="T93" fmla="*/ 873920 h 1811338"/>
                  <a:gd name="T94" fmla="*/ 818064 w 2125663"/>
                  <a:gd name="T95" fmla="*/ 959237 h 1811338"/>
                  <a:gd name="T96" fmla="*/ 780831 w 2125663"/>
                  <a:gd name="T97" fmla="*/ 1048534 h 1811338"/>
                  <a:gd name="T98" fmla="*/ 687607 w 2125663"/>
                  <a:gd name="T99" fmla="*/ 1148922 h 1811338"/>
                  <a:gd name="T100" fmla="*/ 588983 w 2125663"/>
                  <a:gd name="T101" fmla="*/ 1190727 h 1811338"/>
                  <a:gd name="T102" fmla="*/ 525033 w 2125663"/>
                  <a:gd name="T103" fmla="*/ 1182480 h 1811338"/>
                  <a:gd name="T104" fmla="*/ 421293 w 2125663"/>
                  <a:gd name="T105" fmla="*/ 1115081 h 1811338"/>
                  <a:gd name="T106" fmla="*/ 345406 w 2125663"/>
                  <a:gd name="T107" fmla="*/ 1002463 h 1811338"/>
                  <a:gd name="T108" fmla="*/ 325511 w 2125663"/>
                  <a:gd name="T109" fmla="*/ 929092 h 1811338"/>
                  <a:gd name="T110" fmla="*/ 330627 w 2125663"/>
                  <a:gd name="T111" fmla="*/ 813915 h 1811338"/>
                  <a:gd name="T112" fmla="*/ 388324 w 2125663"/>
                  <a:gd name="T113" fmla="*/ 686510 h 1811338"/>
                  <a:gd name="T114" fmla="*/ 482400 w 2125663"/>
                  <a:gd name="T115" fmla="*/ 608303 h 1811338"/>
                  <a:gd name="T116" fmla="*/ 542939 w 2125663"/>
                  <a:gd name="T117" fmla="*/ 589534 h 1811338"/>
                  <a:gd name="T118" fmla="*/ 0 w 2125663"/>
                  <a:gd name="T119" fmla="*/ 0 h 1811338"/>
                  <a:gd name="T120" fmla="*/ 174993 w 2125663"/>
                  <a:gd name="T121" fmla="*/ 1118883 h 181133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125663" h="1811338">
                    <a:moveTo>
                      <a:pt x="470017" y="1320800"/>
                    </a:moveTo>
                    <a:lnTo>
                      <a:pt x="470335" y="1343069"/>
                    </a:lnTo>
                    <a:lnTo>
                      <a:pt x="471286" y="1364382"/>
                    </a:lnTo>
                    <a:lnTo>
                      <a:pt x="472238" y="1385696"/>
                    </a:lnTo>
                    <a:lnTo>
                      <a:pt x="473190" y="1406374"/>
                    </a:lnTo>
                    <a:lnTo>
                      <a:pt x="474459" y="1426415"/>
                    </a:lnTo>
                    <a:lnTo>
                      <a:pt x="476363" y="1446139"/>
                    </a:lnTo>
                    <a:lnTo>
                      <a:pt x="478267" y="1464908"/>
                    </a:lnTo>
                    <a:lnTo>
                      <a:pt x="480170" y="1483677"/>
                    </a:lnTo>
                    <a:lnTo>
                      <a:pt x="482074" y="1501491"/>
                    </a:lnTo>
                    <a:lnTo>
                      <a:pt x="484612" y="1518988"/>
                    </a:lnTo>
                    <a:lnTo>
                      <a:pt x="487468" y="1535530"/>
                    </a:lnTo>
                    <a:lnTo>
                      <a:pt x="490323" y="1552072"/>
                    </a:lnTo>
                    <a:lnTo>
                      <a:pt x="493179" y="1567660"/>
                    </a:lnTo>
                    <a:lnTo>
                      <a:pt x="496352" y="1582611"/>
                    </a:lnTo>
                    <a:lnTo>
                      <a:pt x="500159" y="1597563"/>
                    </a:lnTo>
                    <a:lnTo>
                      <a:pt x="503649" y="1611560"/>
                    </a:lnTo>
                    <a:lnTo>
                      <a:pt x="507774" y="1624921"/>
                    </a:lnTo>
                    <a:lnTo>
                      <a:pt x="511899" y="1637646"/>
                    </a:lnTo>
                    <a:lnTo>
                      <a:pt x="516341" y="1650052"/>
                    </a:lnTo>
                    <a:lnTo>
                      <a:pt x="520783" y="1661505"/>
                    </a:lnTo>
                    <a:lnTo>
                      <a:pt x="525859" y="1672639"/>
                    </a:lnTo>
                    <a:lnTo>
                      <a:pt x="530936" y="1683137"/>
                    </a:lnTo>
                    <a:lnTo>
                      <a:pt x="536329" y="1692998"/>
                    </a:lnTo>
                    <a:lnTo>
                      <a:pt x="541723" y="1702224"/>
                    </a:lnTo>
                    <a:lnTo>
                      <a:pt x="547752" y="1710813"/>
                    </a:lnTo>
                    <a:lnTo>
                      <a:pt x="553463" y="1718766"/>
                    </a:lnTo>
                    <a:lnTo>
                      <a:pt x="559808" y="1726083"/>
                    </a:lnTo>
                    <a:lnTo>
                      <a:pt x="566154" y="1732763"/>
                    </a:lnTo>
                    <a:lnTo>
                      <a:pt x="573134" y="1739125"/>
                    </a:lnTo>
                    <a:lnTo>
                      <a:pt x="580114" y="1744215"/>
                    </a:lnTo>
                    <a:lnTo>
                      <a:pt x="587412" y="1749305"/>
                    </a:lnTo>
                    <a:lnTo>
                      <a:pt x="594709" y="1753123"/>
                    </a:lnTo>
                    <a:lnTo>
                      <a:pt x="594709" y="1499901"/>
                    </a:lnTo>
                    <a:lnTo>
                      <a:pt x="591537" y="1499264"/>
                    </a:lnTo>
                    <a:lnTo>
                      <a:pt x="588047" y="1498310"/>
                    </a:lnTo>
                    <a:lnTo>
                      <a:pt x="584874" y="1497038"/>
                    </a:lnTo>
                    <a:lnTo>
                      <a:pt x="582018" y="1495765"/>
                    </a:lnTo>
                    <a:lnTo>
                      <a:pt x="579163" y="1494175"/>
                    </a:lnTo>
                    <a:lnTo>
                      <a:pt x="576307" y="1491948"/>
                    </a:lnTo>
                    <a:lnTo>
                      <a:pt x="573769" y="1489721"/>
                    </a:lnTo>
                    <a:lnTo>
                      <a:pt x="571548" y="1487494"/>
                    </a:lnTo>
                    <a:lnTo>
                      <a:pt x="569327" y="1484949"/>
                    </a:lnTo>
                    <a:lnTo>
                      <a:pt x="567106" y="1482404"/>
                    </a:lnTo>
                    <a:lnTo>
                      <a:pt x="565519" y="1479223"/>
                    </a:lnTo>
                    <a:lnTo>
                      <a:pt x="564250" y="1476360"/>
                    </a:lnTo>
                    <a:lnTo>
                      <a:pt x="563298" y="1473179"/>
                    </a:lnTo>
                    <a:lnTo>
                      <a:pt x="562347" y="1469998"/>
                    </a:lnTo>
                    <a:lnTo>
                      <a:pt x="562029" y="1466180"/>
                    </a:lnTo>
                    <a:lnTo>
                      <a:pt x="561712" y="1462999"/>
                    </a:lnTo>
                    <a:lnTo>
                      <a:pt x="561712" y="1425143"/>
                    </a:lnTo>
                    <a:lnTo>
                      <a:pt x="562029" y="1421007"/>
                    </a:lnTo>
                    <a:lnTo>
                      <a:pt x="562664" y="1417508"/>
                    </a:lnTo>
                    <a:lnTo>
                      <a:pt x="563616" y="1414009"/>
                    </a:lnTo>
                    <a:lnTo>
                      <a:pt x="564885" y="1410191"/>
                    </a:lnTo>
                    <a:lnTo>
                      <a:pt x="566154" y="1407010"/>
                    </a:lnTo>
                    <a:lnTo>
                      <a:pt x="568375" y="1403829"/>
                    </a:lnTo>
                    <a:lnTo>
                      <a:pt x="570596" y="1400966"/>
                    </a:lnTo>
                    <a:lnTo>
                      <a:pt x="572817" y="1398103"/>
                    </a:lnTo>
                    <a:lnTo>
                      <a:pt x="575673" y="1395558"/>
                    </a:lnTo>
                    <a:lnTo>
                      <a:pt x="578528" y="1393649"/>
                    </a:lnTo>
                    <a:lnTo>
                      <a:pt x="581701" y="1391741"/>
                    </a:lnTo>
                    <a:lnTo>
                      <a:pt x="584874" y="1390150"/>
                    </a:lnTo>
                    <a:lnTo>
                      <a:pt x="588364" y="1388878"/>
                    </a:lnTo>
                    <a:lnTo>
                      <a:pt x="592171" y="1387605"/>
                    </a:lnTo>
                    <a:lnTo>
                      <a:pt x="595979" y="1386969"/>
                    </a:lnTo>
                    <a:lnTo>
                      <a:pt x="599786" y="1386969"/>
                    </a:lnTo>
                    <a:lnTo>
                      <a:pt x="682597" y="1386969"/>
                    </a:lnTo>
                    <a:lnTo>
                      <a:pt x="686721" y="1386969"/>
                    </a:lnTo>
                    <a:lnTo>
                      <a:pt x="690529" y="1387605"/>
                    </a:lnTo>
                    <a:lnTo>
                      <a:pt x="694019" y="1388878"/>
                    </a:lnTo>
                    <a:lnTo>
                      <a:pt x="697826" y="1390150"/>
                    </a:lnTo>
                    <a:lnTo>
                      <a:pt x="700999" y="1391741"/>
                    </a:lnTo>
                    <a:lnTo>
                      <a:pt x="704172" y="1393649"/>
                    </a:lnTo>
                    <a:lnTo>
                      <a:pt x="707345" y="1395558"/>
                    </a:lnTo>
                    <a:lnTo>
                      <a:pt x="709883" y="1398103"/>
                    </a:lnTo>
                    <a:lnTo>
                      <a:pt x="712104" y="1400966"/>
                    </a:lnTo>
                    <a:lnTo>
                      <a:pt x="714325" y="1403829"/>
                    </a:lnTo>
                    <a:lnTo>
                      <a:pt x="716229" y="1407010"/>
                    </a:lnTo>
                    <a:lnTo>
                      <a:pt x="718132" y="1410191"/>
                    </a:lnTo>
                    <a:lnTo>
                      <a:pt x="719402" y="1414009"/>
                    </a:lnTo>
                    <a:lnTo>
                      <a:pt x="720353" y="1417508"/>
                    </a:lnTo>
                    <a:lnTo>
                      <a:pt x="720671" y="1421007"/>
                    </a:lnTo>
                    <a:lnTo>
                      <a:pt x="720988" y="1425143"/>
                    </a:lnTo>
                    <a:lnTo>
                      <a:pt x="720988" y="1462999"/>
                    </a:lnTo>
                    <a:lnTo>
                      <a:pt x="720988" y="1466180"/>
                    </a:lnTo>
                    <a:lnTo>
                      <a:pt x="720353" y="1469998"/>
                    </a:lnTo>
                    <a:lnTo>
                      <a:pt x="719719" y="1473179"/>
                    </a:lnTo>
                    <a:lnTo>
                      <a:pt x="718450" y="1476360"/>
                    </a:lnTo>
                    <a:lnTo>
                      <a:pt x="716863" y="1479223"/>
                    </a:lnTo>
                    <a:lnTo>
                      <a:pt x="715277" y="1482404"/>
                    </a:lnTo>
                    <a:lnTo>
                      <a:pt x="713373" y="1484949"/>
                    </a:lnTo>
                    <a:lnTo>
                      <a:pt x="711469" y="1487494"/>
                    </a:lnTo>
                    <a:lnTo>
                      <a:pt x="708931" y="1489721"/>
                    </a:lnTo>
                    <a:lnTo>
                      <a:pt x="706710" y="1491948"/>
                    </a:lnTo>
                    <a:lnTo>
                      <a:pt x="703537" y="1494175"/>
                    </a:lnTo>
                    <a:lnTo>
                      <a:pt x="700682" y="1495765"/>
                    </a:lnTo>
                    <a:lnTo>
                      <a:pt x="697826" y="1497038"/>
                    </a:lnTo>
                    <a:lnTo>
                      <a:pt x="694653" y="1498310"/>
                    </a:lnTo>
                    <a:lnTo>
                      <a:pt x="691163" y="1499264"/>
                    </a:lnTo>
                    <a:lnTo>
                      <a:pt x="687991" y="1499901"/>
                    </a:lnTo>
                    <a:lnTo>
                      <a:pt x="687991" y="1753123"/>
                    </a:lnTo>
                    <a:lnTo>
                      <a:pt x="695605" y="1749305"/>
                    </a:lnTo>
                    <a:lnTo>
                      <a:pt x="702586" y="1744215"/>
                    </a:lnTo>
                    <a:lnTo>
                      <a:pt x="709566" y="1739125"/>
                    </a:lnTo>
                    <a:lnTo>
                      <a:pt x="716229" y="1732763"/>
                    </a:lnTo>
                    <a:lnTo>
                      <a:pt x="722892" y="1726083"/>
                    </a:lnTo>
                    <a:lnTo>
                      <a:pt x="729237" y="1718766"/>
                    </a:lnTo>
                    <a:lnTo>
                      <a:pt x="734948" y="1710813"/>
                    </a:lnTo>
                    <a:lnTo>
                      <a:pt x="740977" y="1702224"/>
                    </a:lnTo>
                    <a:lnTo>
                      <a:pt x="746371" y="1692998"/>
                    </a:lnTo>
                    <a:lnTo>
                      <a:pt x="751447" y="1683137"/>
                    </a:lnTo>
                    <a:lnTo>
                      <a:pt x="756841" y="1672639"/>
                    </a:lnTo>
                    <a:lnTo>
                      <a:pt x="761600" y="1661505"/>
                    </a:lnTo>
                    <a:lnTo>
                      <a:pt x="766359" y="1650052"/>
                    </a:lnTo>
                    <a:lnTo>
                      <a:pt x="770801" y="1637646"/>
                    </a:lnTo>
                    <a:lnTo>
                      <a:pt x="774926" y="1624921"/>
                    </a:lnTo>
                    <a:lnTo>
                      <a:pt x="779051" y="1611560"/>
                    </a:lnTo>
                    <a:lnTo>
                      <a:pt x="782541" y="1597563"/>
                    </a:lnTo>
                    <a:lnTo>
                      <a:pt x="786031" y="1582611"/>
                    </a:lnTo>
                    <a:lnTo>
                      <a:pt x="789521" y="1567660"/>
                    </a:lnTo>
                    <a:lnTo>
                      <a:pt x="792377" y="1552072"/>
                    </a:lnTo>
                    <a:lnTo>
                      <a:pt x="795232" y="1535530"/>
                    </a:lnTo>
                    <a:lnTo>
                      <a:pt x="797770" y="1518988"/>
                    </a:lnTo>
                    <a:lnTo>
                      <a:pt x="800626" y="1501491"/>
                    </a:lnTo>
                    <a:lnTo>
                      <a:pt x="802530" y="1483677"/>
                    </a:lnTo>
                    <a:lnTo>
                      <a:pt x="804751" y="1464908"/>
                    </a:lnTo>
                    <a:lnTo>
                      <a:pt x="806337" y="1446139"/>
                    </a:lnTo>
                    <a:lnTo>
                      <a:pt x="807923" y="1426415"/>
                    </a:lnTo>
                    <a:lnTo>
                      <a:pt x="809193" y="1406374"/>
                    </a:lnTo>
                    <a:lnTo>
                      <a:pt x="810779" y="1385696"/>
                    </a:lnTo>
                    <a:lnTo>
                      <a:pt x="811731" y="1364382"/>
                    </a:lnTo>
                    <a:lnTo>
                      <a:pt x="812365" y="1343069"/>
                    </a:lnTo>
                    <a:lnTo>
                      <a:pt x="813000" y="1320800"/>
                    </a:lnTo>
                    <a:lnTo>
                      <a:pt x="840921" y="1322709"/>
                    </a:lnTo>
                    <a:lnTo>
                      <a:pt x="866621" y="1324300"/>
                    </a:lnTo>
                    <a:lnTo>
                      <a:pt x="909771" y="1327481"/>
                    </a:lnTo>
                    <a:lnTo>
                      <a:pt x="938644" y="1330026"/>
                    </a:lnTo>
                    <a:lnTo>
                      <a:pt x="948797" y="1330980"/>
                    </a:lnTo>
                    <a:lnTo>
                      <a:pt x="956729" y="1331298"/>
                    </a:lnTo>
                    <a:lnTo>
                      <a:pt x="964661" y="1331934"/>
                    </a:lnTo>
                    <a:lnTo>
                      <a:pt x="972593" y="1332889"/>
                    </a:lnTo>
                    <a:lnTo>
                      <a:pt x="980208" y="1334161"/>
                    </a:lnTo>
                    <a:lnTo>
                      <a:pt x="987823" y="1335752"/>
                    </a:lnTo>
                    <a:lnTo>
                      <a:pt x="995437" y="1337979"/>
                    </a:lnTo>
                    <a:lnTo>
                      <a:pt x="1002418" y="1340205"/>
                    </a:lnTo>
                    <a:lnTo>
                      <a:pt x="1009715" y="1343387"/>
                    </a:lnTo>
                    <a:lnTo>
                      <a:pt x="1016378" y="1346250"/>
                    </a:lnTo>
                    <a:lnTo>
                      <a:pt x="1023358" y="1349749"/>
                    </a:lnTo>
                    <a:lnTo>
                      <a:pt x="1030021" y="1353885"/>
                    </a:lnTo>
                    <a:lnTo>
                      <a:pt x="1036050" y="1357702"/>
                    </a:lnTo>
                    <a:lnTo>
                      <a:pt x="1042395" y="1361837"/>
                    </a:lnTo>
                    <a:lnTo>
                      <a:pt x="1048106" y="1366927"/>
                    </a:lnTo>
                    <a:lnTo>
                      <a:pt x="1053817" y="1371699"/>
                    </a:lnTo>
                    <a:lnTo>
                      <a:pt x="1059211" y="1377107"/>
                    </a:lnTo>
                    <a:lnTo>
                      <a:pt x="1064605" y="1382197"/>
                    </a:lnTo>
                    <a:lnTo>
                      <a:pt x="1069364" y="1388241"/>
                    </a:lnTo>
                    <a:lnTo>
                      <a:pt x="1073806" y="1393967"/>
                    </a:lnTo>
                    <a:lnTo>
                      <a:pt x="1078248" y="1400012"/>
                    </a:lnTo>
                    <a:lnTo>
                      <a:pt x="1082373" y="1406374"/>
                    </a:lnTo>
                    <a:lnTo>
                      <a:pt x="1085863" y="1413054"/>
                    </a:lnTo>
                    <a:lnTo>
                      <a:pt x="1089670" y="1419735"/>
                    </a:lnTo>
                    <a:lnTo>
                      <a:pt x="1092843" y="1426734"/>
                    </a:lnTo>
                    <a:lnTo>
                      <a:pt x="1095381" y="1433732"/>
                    </a:lnTo>
                    <a:lnTo>
                      <a:pt x="1097920" y="1441049"/>
                    </a:lnTo>
                    <a:lnTo>
                      <a:pt x="1100141" y="1448684"/>
                    </a:lnTo>
                    <a:lnTo>
                      <a:pt x="1101727" y="1456000"/>
                    </a:lnTo>
                    <a:lnTo>
                      <a:pt x="1103314" y="1463635"/>
                    </a:lnTo>
                    <a:lnTo>
                      <a:pt x="1104265" y="1471588"/>
                    </a:lnTo>
                    <a:lnTo>
                      <a:pt x="1104900" y="1479541"/>
                    </a:lnTo>
                    <a:lnTo>
                      <a:pt x="1104900" y="1487494"/>
                    </a:lnTo>
                    <a:lnTo>
                      <a:pt x="1104900" y="1686000"/>
                    </a:lnTo>
                    <a:lnTo>
                      <a:pt x="1104900" y="1690135"/>
                    </a:lnTo>
                    <a:lnTo>
                      <a:pt x="1104265" y="1693953"/>
                    </a:lnTo>
                    <a:lnTo>
                      <a:pt x="1103631" y="1697770"/>
                    </a:lnTo>
                    <a:lnTo>
                      <a:pt x="1102362" y="1701906"/>
                    </a:lnTo>
                    <a:lnTo>
                      <a:pt x="1101093" y="1705405"/>
                    </a:lnTo>
                    <a:lnTo>
                      <a:pt x="1099189" y="1709222"/>
                    </a:lnTo>
                    <a:lnTo>
                      <a:pt x="1096968" y="1713040"/>
                    </a:lnTo>
                    <a:lnTo>
                      <a:pt x="1094430" y="1716221"/>
                    </a:lnTo>
                    <a:lnTo>
                      <a:pt x="1091891" y="1719720"/>
                    </a:lnTo>
                    <a:lnTo>
                      <a:pt x="1089036" y="1722901"/>
                    </a:lnTo>
                    <a:lnTo>
                      <a:pt x="1085546" y="1726719"/>
                    </a:lnTo>
                    <a:lnTo>
                      <a:pt x="1082056" y="1729900"/>
                    </a:lnTo>
                    <a:lnTo>
                      <a:pt x="1078248" y="1732763"/>
                    </a:lnTo>
                    <a:lnTo>
                      <a:pt x="1074124" y="1736262"/>
                    </a:lnTo>
                    <a:lnTo>
                      <a:pt x="1069682" y="1739125"/>
                    </a:lnTo>
                    <a:lnTo>
                      <a:pt x="1065240" y="1741989"/>
                    </a:lnTo>
                    <a:lnTo>
                      <a:pt x="1055404" y="1748033"/>
                    </a:lnTo>
                    <a:lnTo>
                      <a:pt x="1044299" y="1753441"/>
                    </a:lnTo>
                    <a:lnTo>
                      <a:pt x="1032560" y="1758531"/>
                    </a:lnTo>
                    <a:lnTo>
                      <a:pt x="1019868" y="1763939"/>
                    </a:lnTo>
                    <a:lnTo>
                      <a:pt x="1005908" y="1768392"/>
                    </a:lnTo>
                    <a:lnTo>
                      <a:pt x="991630" y="1773164"/>
                    </a:lnTo>
                    <a:lnTo>
                      <a:pt x="976718" y="1777300"/>
                    </a:lnTo>
                    <a:lnTo>
                      <a:pt x="960854" y="1781117"/>
                    </a:lnTo>
                    <a:lnTo>
                      <a:pt x="944038" y="1784934"/>
                    </a:lnTo>
                    <a:lnTo>
                      <a:pt x="927222" y="1788434"/>
                    </a:lnTo>
                    <a:lnTo>
                      <a:pt x="909454" y="1791615"/>
                    </a:lnTo>
                    <a:lnTo>
                      <a:pt x="891369" y="1794796"/>
                    </a:lnTo>
                    <a:lnTo>
                      <a:pt x="872332" y="1797341"/>
                    </a:lnTo>
                    <a:lnTo>
                      <a:pt x="853295" y="1799886"/>
                    </a:lnTo>
                    <a:lnTo>
                      <a:pt x="833941" y="1801795"/>
                    </a:lnTo>
                    <a:lnTo>
                      <a:pt x="813952" y="1804022"/>
                    </a:lnTo>
                    <a:lnTo>
                      <a:pt x="793328" y="1805930"/>
                    </a:lnTo>
                    <a:lnTo>
                      <a:pt x="773022" y="1807203"/>
                    </a:lnTo>
                    <a:lnTo>
                      <a:pt x="752399" y="1808475"/>
                    </a:lnTo>
                    <a:lnTo>
                      <a:pt x="731458" y="1809748"/>
                    </a:lnTo>
                    <a:lnTo>
                      <a:pt x="710200" y="1810384"/>
                    </a:lnTo>
                    <a:lnTo>
                      <a:pt x="688942" y="1811020"/>
                    </a:lnTo>
                    <a:lnTo>
                      <a:pt x="667684" y="1811338"/>
                    </a:lnTo>
                    <a:lnTo>
                      <a:pt x="646427" y="1811338"/>
                    </a:lnTo>
                    <a:lnTo>
                      <a:pt x="625486" y="1811338"/>
                    </a:lnTo>
                    <a:lnTo>
                      <a:pt x="603911" y="1811020"/>
                    </a:lnTo>
                    <a:lnTo>
                      <a:pt x="582653" y="1810384"/>
                    </a:lnTo>
                    <a:lnTo>
                      <a:pt x="561395" y="1809748"/>
                    </a:lnTo>
                    <a:lnTo>
                      <a:pt x="540137" y="1808475"/>
                    </a:lnTo>
                    <a:lnTo>
                      <a:pt x="518879" y="1807203"/>
                    </a:lnTo>
                    <a:lnTo>
                      <a:pt x="498573" y="1805930"/>
                    </a:lnTo>
                    <a:lnTo>
                      <a:pt x="477632" y="1804022"/>
                    </a:lnTo>
                    <a:lnTo>
                      <a:pt x="457326" y="1801795"/>
                    </a:lnTo>
                    <a:lnTo>
                      <a:pt x="437337" y="1799886"/>
                    </a:lnTo>
                    <a:lnTo>
                      <a:pt x="417983" y="1797341"/>
                    </a:lnTo>
                    <a:lnTo>
                      <a:pt x="398629" y="1794796"/>
                    </a:lnTo>
                    <a:lnTo>
                      <a:pt x="379909" y="1791615"/>
                    </a:lnTo>
                    <a:lnTo>
                      <a:pt x="361824" y="1788434"/>
                    </a:lnTo>
                    <a:lnTo>
                      <a:pt x="344056" y="1784934"/>
                    </a:lnTo>
                    <a:lnTo>
                      <a:pt x="327240" y="1781117"/>
                    </a:lnTo>
                    <a:lnTo>
                      <a:pt x="310741" y="1777300"/>
                    </a:lnTo>
                    <a:lnTo>
                      <a:pt x="295195" y="1773164"/>
                    </a:lnTo>
                    <a:lnTo>
                      <a:pt x="280600" y="1768392"/>
                    </a:lnTo>
                    <a:lnTo>
                      <a:pt x="266322" y="1763939"/>
                    </a:lnTo>
                    <a:lnTo>
                      <a:pt x="252996" y="1758531"/>
                    </a:lnTo>
                    <a:lnTo>
                      <a:pt x="240622" y="1753441"/>
                    </a:lnTo>
                    <a:lnTo>
                      <a:pt x="229517" y="1748033"/>
                    </a:lnTo>
                    <a:lnTo>
                      <a:pt x="219047" y="1741989"/>
                    </a:lnTo>
                    <a:lnTo>
                      <a:pt x="214288" y="1739125"/>
                    </a:lnTo>
                    <a:lnTo>
                      <a:pt x="209846" y="1736262"/>
                    </a:lnTo>
                    <a:lnTo>
                      <a:pt x="205404" y="1732763"/>
                    </a:lnTo>
                    <a:lnTo>
                      <a:pt x="201596" y="1729900"/>
                    </a:lnTo>
                    <a:lnTo>
                      <a:pt x="198106" y="1726719"/>
                    </a:lnTo>
                    <a:lnTo>
                      <a:pt x="194299" y="1722901"/>
                    </a:lnTo>
                    <a:lnTo>
                      <a:pt x="191443" y="1719720"/>
                    </a:lnTo>
                    <a:lnTo>
                      <a:pt x="188588" y="1716221"/>
                    </a:lnTo>
                    <a:lnTo>
                      <a:pt x="186367" y="1713040"/>
                    </a:lnTo>
                    <a:lnTo>
                      <a:pt x="183828" y="1709222"/>
                    </a:lnTo>
                    <a:lnTo>
                      <a:pt x="181925" y="1705405"/>
                    </a:lnTo>
                    <a:lnTo>
                      <a:pt x="180338" y="1701906"/>
                    </a:lnTo>
                    <a:lnTo>
                      <a:pt x="179386" y="1697770"/>
                    </a:lnTo>
                    <a:lnTo>
                      <a:pt x="178435" y="1693953"/>
                    </a:lnTo>
                    <a:lnTo>
                      <a:pt x="177800" y="1690135"/>
                    </a:lnTo>
                    <a:lnTo>
                      <a:pt x="177800" y="1686000"/>
                    </a:lnTo>
                    <a:lnTo>
                      <a:pt x="177800" y="1487494"/>
                    </a:lnTo>
                    <a:lnTo>
                      <a:pt x="178117" y="1479541"/>
                    </a:lnTo>
                    <a:lnTo>
                      <a:pt x="178435" y="1471588"/>
                    </a:lnTo>
                    <a:lnTo>
                      <a:pt x="179386" y="1463635"/>
                    </a:lnTo>
                    <a:lnTo>
                      <a:pt x="180973" y="1456000"/>
                    </a:lnTo>
                    <a:lnTo>
                      <a:pt x="182559" y="1448684"/>
                    </a:lnTo>
                    <a:lnTo>
                      <a:pt x="184463" y="1441049"/>
                    </a:lnTo>
                    <a:lnTo>
                      <a:pt x="187318" y="1433732"/>
                    </a:lnTo>
                    <a:lnTo>
                      <a:pt x="190174" y="1426734"/>
                    </a:lnTo>
                    <a:lnTo>
                      <a:pt x="193030" y="1419735"/>
                    </a:lnTo>
                    <a:lnTo>
                      <a:pt x="196520" y="1413054"/>
                    </a:lnTo>
                    <a:lnTo>
                      <a:pt x="200327" y="1406374"/>
                    </a:lnTo>
                    <a:lnTo>
                      <a:pt x="204452" y="1400012"/>
                    </a:lnTo>
                    <a:lnTo>
                      <a:pt x="208576" y="1393967"/>
                    </a:lnTo>
                    <a:lnTo>
                      <a:pt x="213336" y="1388241"/>
                    </a:lnTo>
                    <a:lnTo>
                      <a:pt x="218095" y="1382197"/>
                    </a:lnTo>
                    <a:lnTo>
                      <a:pt x="223489" y="1377107"/>
                    </a:lnTo>
                    <a:lnTo>
                      <a:pt x="228883" y="1371699"/>
                    </a:lnTo>
                    <a:lnTo>
                      <a:pt x="234594" y="1366927"/>
                    </a:lnTo>
                    <a:lnTo>
                      <a:pt x="240305" y="1361837"/>
                    </a:lnTo>
                    <a:lnTo>
                      <a:pt x="246650" y="1357702"/>
                    </a:lnTo>
                    <a:lnTo>
                      <a:pt x="252679" y="1353885"/>
                    </a:lnTo>
                    <a:lnTo>
                      <a:pt x="259659" y="1349749"/>
                    </a:lnTo>
                    <a:lnTo>
                      <a:pt x="266005" y="1346250"/>
                    </a:lnTo>
                    <a:lnTo>
                      <a:pt x="272985" y="1343387"/>
                    </a:lnTo>
                    <a:lnTo>
                      <a:pt x="280282" y="1340205"/>
                    </a:lnTo>
                    <a:lnTo>
                      <a:pt x="287263" y="1337979"/>
                    </a:lnTo>
                    <a:lnTo>
                      <a:pt x="294877" y="1335752"/>
                    </a:lnTo>
                    <a:lnTo>
                      <a:pt x="302492" y="1334161"/>
                    </a:lnTo>
                    <a:lnTo>
                      <a:pt x="310107" y="1332889"/>
                    </a:lnTo>
                    <a:lnTo>
                      <a:pt x="318039" y="1331934"/>
                    </a:lnTo>
                    <a:lnTo>
                      <a:pt x="325971" y="1331298"/>
                    </a:lnTo>
                    <a:lnTo>
                      <a:pt x="333903" y="1330980"/>
                    </a:lnTo>
                    <a:lnTo>
                      <a:pt x="344056" y="1330026"/>
                    </a:lnTo>
                    <a:lnTo>
                      <a:pt x="372929" y="1327481"/>
                    </a:lnTo>
                    <a:lnTo>
                      <a:pt x="415762" y="1324300"/>
                    </a:lnTo>
                    <a:lnTo>
                      <a:pt x="441779" y="1322709"/>
                    </a:lnTo>
                    <a:lnTo>
                      <a:pt x="470017" y="1320800"/>
                    </a:lnTo>
                    <a:close/>
                    <a:moveTo>
                      <a:pt x="1004887" y="995363"/>
                    </a:moveTo>
                    <a:lnTo>
                      <a:pt x="1176337" y="995363"/>
                    </a:lnTo>
                    <a:lnTo>
                      <a:pt x="1176337" y="1265238"/>
                    </a:lnTo>
                    <a:lnTo>
                      <a:pt x="1004887" y="1265238"/>
                    </a:lnTo>
                    <a:lnTo>
                      <a:pt x="1004887" y="995363"/>
                    </a:lnTo>
                    <a:close/>
                    <a:moveTo>
                      <a:pt x="493561" y="847408"/>
                    </a:moveTo>
                    <a:lnTo>
                      <a:pt x="491024" y="847726"/>
                    </a:lnTo>
                    <a:lnTo>
                      <a:pt x="488804" y="848043"/>
                    </a:lnTo>
                    <a:lnTo>
                      <a:pt x="485950" y="848996"/>
                    </a:lnTo>
                    <a:lnTo>
                      <a:pt x="483730" y="849948"/>
                    </a:lnTo>
                    <a:lnTo>
                      <a:pt x="481510" y="851218"/>
                    </a:lnTo>
                    <a:lnTo>
                      <a:pt x="479290" y="852806"/>
                    </a:lnTo>
                    <a:lnTo>
                      <a:pt x="475167" y="856933"/>
                    </a:lnTo>
                    <a:lnTo>
                      <a:pt x="470727" y="861061"/>
                    </a:lnTo>
                    <a:lnTo>
                      <a:pt x="466604" y="865823"/>
                    </a:lnTo>
                    <a:lnTo>
                      <a:pt x="462482" y="871221"/>
                    </a:lnTo>
                    <a:lnTo>
                      <a:pt x="454553" y="882651"/>
                    </a:lnTo>
                    <a:lnTo>
                      <a:pt x="448527" y="890906"/>
                    </a:lnTo>
                    <a:lnTo>
                      <a:pt x="442819" y="899478"/>
                    </a:lnTo>
                    <a:lnTo>
                      <a:pt x="436793" y="908368"/>
                    </a:lnTo>
                    <a:lnTo>
                      <a:pt x="431402" y="917893"/>
                    </a:lnTo>
                    <a:lnTo>
                      <a:pt x="429499" y="926783"/>
                    </a:lnTo>
                    <a:lnTo>
                      <a:pt x="427596" y="935673"/>
                    </a:lnTo>
                    <a:lnTo>
                      <a:pt x="426010" y="945198"/>
                    </a:lnTo>
                    <a:lnTo>
                      <a:pt x="424742" y="954406"/>
                    </a:lnTo>
                    <a:lnTo>
                      <a:pt x="423790" y="963931"/>
                    </a:lnTo>
                    <a:lnTo>
                      <a:pt x="423156" y="973773"/>
                    </a:lnTo>
                    <a:lnTo>
                      <a:pt x="422839" y="982981"/>
                    </a:lnTo>
                    <a:lnTo>
                      <a:pt x="422839" y="992823"/>
                    </a:lnTo>
                    <a:lnTo>
                      <a:pt x="423156" y="1007111"/>
                    </a:lnTo>
                    <a:lnTo>
                      <a:pt x="424107" y="1020764"/>
                    </a:lnTo>
                    <a:lnTo>
                      <a:pt x="426010" y="1034099"/>
                    </a:lnTo>
                    <a:lnTo>
                      <a:pt x="428547" y="1047434"/>
                    </a:lnTo>
                    <a:lnTo>
                      <a:pt x="432036" y="1060769"/>
                    </a:lnTo>
                    <a:lnTo>
                      <a:pt x="435525" y="1073469"/>
                    </a:lnTo>
                    <a:lnTo>
                      <a:pt x="439965" y="1086169"/>
                    </a:lnTo>
                    <a:lnTo>
                      <a:pt x="445039" y="1098551"/>
                    </a:lnTo>
                    <a:lnTo>
                      <a:pt x="450430" y="1110934"/>
                    </a:lnTo>
                    <a:lnTo>
                      <a:pt x="456456" y="1122999"/>
                    </a:lnTo>
                    <a:lnTo>
                      <a:pt x="462799" y="1134429"/>
                    </a:lnTo>
                    <a:lnTo>
                      <a:pt x="469459" y="1145541"/>
                    </a:lnTo>
                    <a:lnTo>
                      <a:pt x="477070" y="1156019"/>
                    </a:lnTo>
                    <a:lnTo>
                      <a:pt x="484364" y="1166496"/>
                    </a:lnTo>
                    <a:lnTo>
                      <a:pt x="492293" y="1176656"/>
                    </a:lnTo>
                    <a:lnTo>
                      <a:pt x="500539" y="1186181"/>
                    </a:lnTo>
                    <a:lnTo>
                      <a:pt x="508784" y="1195389"/>
                    </a:lnTo>
                    <a:lnTo>
                      <a:pt x="517347" y="1204279"/>
                    </a:lnTo>
                    <a:lnTo>
                      <a:pt x="526227" y="1212216"/>
                    </a:lnTo>
                    <a:lnTo>
                      <a:pt x="535107" y="1220154"/>
                    </a:lnTo>
                    <a:lnTo>
                      <a:pt x="543987" y="1227456"/>
                    </a:lnTo>
                    <a:lnTo>
                      <a:pt x="553184" y="1234124"/>
                    </a:lnTo>
                    <a:lnTo>
                      <a:pt x="562381" y="1240474"/>
                    </a:lnTo>
                    <a:lnTo>
                      <a:pt x="571578" y="1245871"/>
                    </a:lnTo>
                    <a:lnTo>
                      <a:pt x="580775" y="1250951"/>
                    </a:lnTo>
                    <a:lnTo>
                      <a:pt x="589655" y="1255079"/>
                    </a:lnTo>
                    <a:lnTo>
                      <a:pt x="598853" y="1258889"/>
                    </a:lnTo>
                    <a:lnTo>
                      <a:pt x="607732" y="1262381"/>
                    </a:lnTo>
                    <a:lnTo>
                      <a:pt x="616612" y="1264604"/>
                    </a:lnTo>
                    <a:lnTo>
                      <a:pt x="624858" y="1266509"/>
                    </a:lnTo>
                    <a:lnTo>
                      <a:pt x="633421" y="1267461"/>
                    </a:lnTo>
                    <a:lnTo>
                      <a:pt x="641349" y="1267779"/>
                    </a:lnTo>
                    <a:lnTo>
                      <a:pt x="649595" y="1267461"/>
                    </a:lnTo>
                    <a:lnTo>
                      <a:pt x="657524" y="1266509"/>
                    </a:lnTo>
                    <a:lnTo>
                      <a:pt x="666404" y="1264604"/>
                    </a:lnTo>
                    <a:lnTo>
                      <a:pt x="674967" y="1262381"/>
                    </a:lnTo>
                    <a:lnTo>
                      <a:pt x="684164" y="1258889"/>
                    </a:lnTo>
                    <a:lnTo>
                      <a:pt x="692726" y="1255079"/>
                    </a:lnTo>
                    <a:lnTo>
                      <a:pt x="701924" y="1250951"/>
                    </a:lnTo>
                    <a:lnTo>
                      <a:pt x="711121" y="1245871"/>
                    </a:lnTo>
                    <a:lnTo>
                      <a:pt x="720318" y="1240474"/>
                    </a:lnTo>
                    <a:lnTo>
                      <a:pt x="729515" y="1234124"/>
                    </a:lnTo>
                    <a:lnTo>
                      <a:pt x="738395" y="1227456"/>
                    </a:lnTo>
                    <a:lnTo>
                      <a:pt x="747592" y="1220154"/>
                    </a:lnTo>
                    <a:lnTo>
                      <a:pt x="756472" y="1212216"/>
                    </a:lnTo>
                    <a:lnTo>
                      <a:pt x="765352" y="1204279"/>
                    </a:lnTo>
                    <a:lnTo>
                      <a:pt x="773915" y="1195389"/>
                    </a:lnTo>
                    <a:lnTo>
                      <a:pt x="782160" y="1186181"/>
                    </a:lnTo>
                    <a:lnTo>
                      <a:pt x="790406" y="1176656"/>
                    </a:lnTo>
                    <a:lnTo>
                      <a:pt x="798652" y="1166496"/>
                    </a:lnTo>
                    <a:lnTo>
                      <a:pt x="805946" y="1156019"/>
                    </a:lnTo>
                    <a:lnTo>
                      <a:pt x="813240" y="1145541"/>
                    </a:lnTo>
                    <a:lnTo>
                      <a:pt x="819900" y="1134429"/>
                    </a:lnTo>
                    <a:lnTo>
                      <a:pt x="826243" y="1122999"/>
                    </a:lnTo>
                    <a:lnTo>
                      <a:pt x="831952" y="1110934"/>
                    </a:lnTo>
                    <a:lnTo>
                      <a:pt x="837660" y="1098551"/>
                    </a:lnTo>
                    <a:lnTo>
                      <a:pt x="842417" y="1086169"/>
                    </a:lnTo>
                    <a:lnTo>
                      <a:pt x="847174" y="1073469"/>
                    </a:lnTo>
                    <a:lnTo>
                      <a:pt x="850980" y="1060769"/>
                    </a:lnTo>
                    <a:lnTo>
                      <a:pt x="853834" y="1047434"/>
                    </a:lnTo>
                    <a:lnTo>
                      <a:pt x="856689" y="1034099"/>
                    </a:lnTo>
                    <a:lnTo>
                      <a:pt x="858592" y="1020764"/>
                    </a:lnTo>
                    <a:lnTo>
                      <a:pt x="859543" y="1007111"/>
                    </a:lnTo>
                    <a:lnTo>
                      <a:pt x="860177" y="992823"/>
                    </a:lnTo>
                    <a:lnTo>
                      <a:pt x="859860" y="984886"/>
                    </a:lnTo>
                    <a:lnTo>
                      <a:pt x="859543" y="976313"/>
                    </a:lnTo>
                    <a:lnTo>
                      <a:pt x="837343" y="975361"/>
                    </a:lnTo>
                    <a:lnTo>
                      <a:pt x="814509" y="973773"/>
                    </a:lnTo>
                    <a:lnTo>
                      <a:pt x="791040" y="970916"/>
                    </a:lnTo>
                    <a:lnTo>
                      <a:pt x="767255" y="968058"/>
                    </a:lnTo>
                    <a:lnTo>
                      <a:pt x="743469" y="964566"/>
                    </a:lnTo>
                    <a:lnTo>
                      <a:pt x="719366" y="960438"/>
                    </a:lnTo>
                    <a:lnTo>
                      <a:pt x="695898" y="955041"/>
                    </a:lnTo>
                    <a:lnTo>
                      <a:pt x="684481" y="952501"/>
                    </a:lnTo>
                    <a:lnTo>
                      <a:pt x="673064" y="949643"/>
                    </a:lnTo>
                    <a:lnTo>
                      <a:pt x="661964" y="946468"/>
                    </a:lnTo>
                    <a:lnTo>
                      <a:pt x="651181" y="943293"/>
                    </a:lnTo>
                    <a:lnTo>
                      <a:pt x="640398" y="940118"/>
                    </a:lnTo>
                    <a:lnTo>
                      <a:pt x="629932" y="936308"/>
                    </a:lnTo>
                    <a:lnTo>
                      <a:pt x="620101" y="932816"/>
                    </a:lnTo>
                    <a:lnTo>
                      <a:pt x="610270" y="929006"/>
                    </a:lnTo>
                    <a:lnTo>
                      <a:pt x="601073" y="924878"/>
                    </a:lnTo>
                    <a:lnTo>
                      <a:pt x="592510" y="921068"/>
                    </a:lnTo>
                    <a:lnTo>
                      <a:pt x="583947" y="916941"/>
                    </a:lnTo>
                    <a:lnTo>
                      <a:pt x="576018" y="912178"/>
                    </a:lnTo>
                    <a:lnTo>
                      <a:pt x="568724" y="907733"/>
                    </a:lnTo>
                    <a:lnTo>
                      <a:pt x="561747" y="903288"/>
                    </a:lnTo>
                    <a:lnTo>
                      <a:pt x="555404" y="898208"/>
                    </a:lnTo>
                    <a:lnTo>
                      <a:pt x="550013" y="893128"/>
                    </a:lnTo>
                    <a:lnTo>
                      <a:pt x="544938" y="887731"/>
                    </a:lnTo>
                    <a:lnTo>
                      <a:pt x="540498" y="882651"/>
                    </a:lnTo>
                    <a:lnTo>
                      <a:pt x="536376" y="876936"/>
                    </a:lnTo>
                    <a:lnTo>
                      <a:pt x="532253" y="872173"/>
                    </a:lnTo>
                    <a:lnTo>
                      <a:pt x="528447" y="867728"/>
                    </a:lnTo>
                    <a:lnTo>
                      <a:pt x="524641" y="863601"/>
                    </a:lnTo>
                    <a:lnTo>
                      <a:pt x="520836" y="860426"/>
                    </a:lnTo>
                    <a:lnTo>
                      <a:pt x="517347" y="857251"/>
                    </a:lnTo>
                    <a:lnTo>
                      <a:pt x="514176" y="854393"/>
                    </a:lnTo>
                    <a:lnTo>
                      <a:pt x="511004" y="852488"/>
                    </a:lnTo>
                    <a:lnTo>
                      <a:pt x="507833" y="850583"/>
                    </a:lnTo>
                    <a:lnTo>
                      <a:pt x="504661" y="849313"/>
                    </a:lnTo>
                    <a:lnTo>
                      <a:pt x="501807" y="848361"/>
                    </a:lnTo>
                    <a:lnTo>
                      <a:pt x="499270" y="847726"/>
                    </a:lnTo>
                    <a:lnTo>
                      <a:pt x="496099" y="847408"/>
                    </a:lnTo>
                    <a:lnTo>
                      <a:pt x="493561" y="847408"/>
                    </a:lnTo>
                    <a:close/>
                    <a:moveTo>
                      <a:pt x="1304925" y="828675"/>
                    </a:moveTo>
                    <a:lnTo>
                      <a:pt x="1476375" y="828675"/>
                    </a:lnTo>
                    <a:lnTo>
                      <a:pt x="1476375" y="1252538"/>
                    </a:lnTo>
                    <a:lnTo>
                      <a:pt x="1304925" y="1252538"/>
                    </a:lnTo>
                    <a:lnTo>
                      <a:pt x="1304925" y="828675"/>
                    </a:lnTo>
                    <a:close/>
                    <a:moveTo>
                      <a:pt x="634055" y="655638"/>
                    </a:moveTo>
                    <a:lnTo>
                      <a:pt x="641349" y="655638"/>
                    </a:lnTo>
                    <a:lnTo>
                      <a:pt x="648644" y="655638"/>
                    </a:lnTo>
                    <a:lnTo>
                      <a:pt x="655938" y="655956"/>
                    </a:lnTo>
                    <a:lnTo>
                      <a:pt x="662915" y="656591"/>
                    </a:lnTo>
                    <a:lnTo>
                      <a:pt x="669892" y="657226"/>
                    </a:lnTo>
                    <a:lnTo>
                      <a:pt x="677187" y="658178"/>
                    </a:lnTo>
                    <a:lnTo>
                      <a:pt x="684164" y="659766"/>
                    </a:lnTo>
                    <a:lnTo>
                      <a:pt x="691141" y="661036"/>
                    </a:lnTo>
                    <a:lnTo>
                      <a:pt x="698118" y="662623"/>
                    </a:lnTo>
                    <a:lnTo>
                      <a:pt x="704778" y="664211"/>
                    </a:lnTo>
                    <a:lnTo>
                      <a:pt x="711438" y="666433"/>
                    </a:lnTo>
                    <a:lnTo>
                      <a:pt x="718415" y="668338"/>
                    </a:lnTo>
                    <a:lnTo>
                      <a:pt x="724758" y="670878"/>
                    </a:lnTo>
                    <a:lnTo>
                      <a:pt x="731418" y="673418"/>
                    </a:lnTo>
                    <a:lnTo>
                      <a:pt x="737761" y="676276"/>
                    </a:lnTo>
                    <a:lnTo>
                      <a:pt x="744421" y="679133"/>
                    </a:lnTo>
                    <a:lnTo>
                      <a:pt x="750446" y="682308"/>
                    </a:lnTo>
                    <a:lnTo>
                      <a:pt x="763132" y="688976"/>
                    </a:lnTo>
                    <a:lnTo>
                      <a:pt x="775500" y="696596"/>
                    </a:lnTo>
                    <a:lnTo>
                      <a:pt x="787235" y="704533"/>
                    </a:lnTo>
                    <a:lnTo>
                      <a:pt x="798652" y="713423"/>
                    </a:lnTo>
                    <a:lnTo>
                      <a:pt x="809435" y="722631"/>
                    </a:lnTo>
                    <a:lnTo>
                      <a:pt x="819900" y="732791"/>
                    </a:lnTo>
                    <a:lnTo>
                      <a:pt x="830049" y="743586"/>
                    </a:lnTo>
                    <a:lnTo>
                      <a:pt x="839880" y="754698"/>
                    </a:lnTo>
                    <a:lnTo>
                      <a:pt x="849394" y="766446"/>
                    </a:lnTo>
                    <a:lnTo>
                      <a:pt x="858274" y="778511"/>
                    </a:lnTo>
                    <a:lnTo>
                      <a:pt x="866520" y="791211"/>
                    </a:lnTo>
                    <a:lnTo>
                      <a:pt x="874449" y="804546"/>
                    </a:lnTo>
                    <a:lnTo>
                      <a:pt x="881743" y="818198"/>
                    </a:lnTo>
                    <a:lnTo>
                      <a:pt x="888403" y="832168"/>
                    </a:lnTo>
                    <a:lnTo>
                      <a:pt x="894746" y="847091"/>
                    </a:lnTo>
                    <a:lnTo>
                      <a:pt x="900137" y="861696"/>
                    </a:lnTo>
                    <a:lnTo>
                      <a:pt x="905529" y="876936"/>
                    </a:lnTo>
                    <a:lnTo>
                      <a:pt x="909651" y="892811"/>
                    </a:lnTo>
                    <a:lnTo>
                      <a:pt x="913457" y="908686"/>
                    </a:lnTo>
                    <a:lnTo>
                      <a:pt x="916946" y="924878"/>
                    </a:lnTo>
                    <a:lnTo>
                      <a:pt x="919166" y="941706"/>
                    </a:lnTo>
                    <a:lnTo>
                      <a:pt x="921068" y="958533"/>
                    </a:lnTo>
                    <a:lnTo>
                      <a:pt x="922020" y="975678"/>
                    </a:lnTo>
                    <a:lnTo>
                      <a:pt x="922337" y="992823"/>
                    </a:lnTo>
                    <a:lnTo>
                      <a:pt x="922337" y="1002031"/>
                    </a:lnTo>
                    <a:lnTo>
                      <a:pt x="922020" y="1010921"/>
                    </a:lnTo>
                    <a:lnTo>
                      <a:pt x="921386" y="1019811"/>
                    </a:lnTo>
                    <a:lnTo>
                      <a:pt x="920434" y="1028384"/>
                    </a:lnTo>
                    <a:lnTo>
                      <a:pt x="919483" y="1037274"/>
                    </a:lnTo>
                    <a:lnTo>
                      <a:pt x="918214" y="1045846"/>
                    </a:lnTo>
                    <a:lnTo>
                      <a:pt x="916628" y="1054419"/>
                    </a:lnTo>
                    <a:lnTo>
                      <a:pt x="915043" y="1062674"/>
                    </a:lnTo>
                    <a:lnTo>
                      <a:pt x="912823" y="1070929"/>
                    </a:lnTo>
                    <a:lnTo>
                      <a:pt x="910603" y="1079501"/>
                    </a:lnTo>
                    <a:lnTo>
                      <a:pt x="908383" y="1087756"/>
                    </a:lnTo>
                    <a:lnTo>
                      <a:pt x="906163" y="1095694"/>
                    </a:lnTo>
                    <a:lnTo>
                      <a:pt x="903309" y="1103631"/>
                    </a:lnTo>
                    <a:lnTo>
                      <a:pt x="900137" y="1111569"/>
                    </a:lnTo>
                    <a:lnTo>
                      <a:pt x="897283" y="1119189"/>
                    </a:lnTo>
                    <a:lnTo>
                      <a:pt x="894111" y="1126809"/>
                    </a:lnTo>
                    <a:lnTo>
                      <a:pt x="887134" y="1141731"/>
                    </a:lnTo>
                    <a:lnTo>
                      <a:pt x="879523" y="1156336"/>
                    </a:lnTo>
                    <a:lnTo>
                      <a:pt x="871277" y="1170624"/>
                    </a:lnTo>
                    <a:lnTo>
                      <a:pt x="862714" y="1184276"/>
                    </a:lnTo>
                    <a:lnTo>
                      <a:pt x="853517" y="1197611"/>
                    </a:lnTo>
                    <a:lnTo>
                      <a:pt x="843686" y="1209994"/>
                    </a:lnTo>
                    <a:lnTo>
                      <a:pt x="833854" y="1222376"/>
                    </a:lnTo>
                    <a:lnTo>
                      <a:pt x="823389" y="1233806"/>
                    </a:lnTo>
                    <a:lnTo>
                      <a:pt x="812606" y="1244919"/>
                    </a:lnTo>
                    <a:lnTo>
                      <a:pt x="801823" y="1255396"/>
                    </a:lnTo>
                    <a:lnTo>
                      <a:pt x="790406" y="1265239"/>
                    </a:lnTo>
                    <a:lnTo>
                      <a:pt x="778989" y="1274446"/>
                    </a:lnTo>
                    <a:lnTo>
                      <a:pt x="767255" y="1282701"/>
                    </a:lnTo>
                    <a:lnTo>
                      <a:pt x="755521" y="1290956"/>
                    </a:lnTo>
                    <a:lnTo>
                      <a:pt x="743786" y="1298259"/>
                    </a:lnTo>
                    <a:lnTo>
                      <a:pt x="732052" y="1304609"/>
                    </a:lnTo>
                    <a:lnTo>
                      <a:pt x="720318" y="1310641"/>
                    </a:lnTo>
                    <a:lnTo>
                      <a:pt x="708584" y="1315721"/>
                    </a:lnTo>
                    <a:lnTo>
                      <a:pt x="696849" y="1320166"/>
                    </a:lnTo>
                    <a:lnTo>
                      <a:pt x="685432" y="1323659"/>
                    </a:lnTo>
                    <a:lnTo>
                      <a:pt x="674015" y="1326516"/>
                    </a:lnTo>
                    <a:lnTo>
                      <a:pt x="662915" y="1328421"/>
                    </a:lnTo>
                    <a:lnTo>
                      <a:pt x="657207" y="1329374"/>
                    </a:lnTo>
                    <a:lnTo>
                      <a:pt x="652132" y="1329691"/>
                    </a:lnTo>
                    <a:lnTo>
                      <a:pt x="646424" y="1330009"/>
                    </a:lnTo>
                    <a:lnTo>
                      <a:pt x="641349" y="1330326"/>
                    </a:lnTo>
                    <a:lnTo>
                      <a:pt x="635958" y="1330009"/>
                    </a:lnTo>
                    <a:lnTo>
                      <a:pt x="630884" y="1329691"/>
                    </a:lnTo>
                    <a:lnTo>
                      <a:pt x="625492" y="1329374"/>
                    </a:lnTo>
                    <a:lnTo>
                      <a:pt x="620101" y="1328421"/>
                    </a:lnTo>
                    <a:lnTo>
                      <a:pt x="609001" y="1326516"/>
                    </a:lnTo>
                    <a:lnTo>
                      <a:pt x="597584" y="1323659"/>
                    </a:lnTo>
                    <a:lnTo>
                      <a:pt x="585850" y="1320166"/>
                    </a:lnTo>
                    <a:lnTo>
                      <a:pt x="574433" y="1315721"/>
                    </a:lnTo>
                    <a:lnTo>
                      <a:pt x="562698" y="1310641"/>
                    </a:lnTo>
                    <a:lnTo>
                      <a:pt x="550647" y="1304609"/>
                    </a:lnTo>
                    <a:lnTo>
                      <a:pt x="538913" y="1298259"/>
                    </a:lnTo>
                    <a:lnTo>
                      <a:pt x="527179" y="1290956"/>
                    </a:lnTo>
                    <a:lnTo>
                      <a:pt x="515444" y="1282701"/>
                    </a:lnTo>
                    <a:lnTo>
                      <a:pt x="503710" y="1274446"/>
                    </a:lnTo>
                    <a:lnTo>
                      <a:pt x="492293" y="1265239"/>
                    </a:lnTo>
                    <a:lnTo>
                      <a:pt x="481193" y="1255396"/>
                    </a:lnTo>
                    <a:lnTo>
                      <a:pt x="470093" y="1244919"/>
                    </a:lnTo>
                    <a:lnTo>
                      <a:pt x="459310" y="1233806"/>
                    </a:lnTo>
                    <a:lnTo>
                      <a:pt x="448845" y="1222376"/>
                    </a:lnTo>
                    <a:lnTo>
                      <a:pt x="438696" y="1209994"/>
                    </a:lnTo>
                    <a:lnTo>
                      <a:pt x="429499" y="1197611"/>
                    </a:lnTo>
                    <a:lnTo>
                      <a:pt x="419985" y="1184276"/>
                    </a:lnTo>
                    <a:lnTo>
                      <a:pt x="411422" y="1170624"/>
                    </a:lnTo>
                    <a:lnTo>
                      <a:pt x="403176" y="1156336"/>
                    </a:lnTo>
                    <a:lnTo>
                      <a:pt x="395565" y="1141731"/>
                    </a:lnTo>
                    <a:lnTo>
                      <a:pt x="388588" y="1126809"/>
                    </a:lnTo>
                    <a:lnTo>
                      <a:pt x="385416" y="1119189"/>
                    </a:lnTo>
                    <a:lnTo>
                      <a:pt x="382245" y="1111569"/>
                    </a:lnTo>
                    <a:lnTo>
                      <a:pt x="379390" y="1103631"/>
                    </a:lnTo>
                    <a:lnTo>
                      <a:pt x="376853" y="1095694"/>
                    </a:lnTo>
                    <a:lnTo>
                      <a:pt x="374316" y="1087756"/>
                    </a:lnTo>
                    <a:lnTo>
                      <a:pt x="372096" y="1079501"/>
                    </a:lnTo>
                    <a:lnTo>
                      <a:pt x="369559" y="1070929"/>
                    </a:lnTo>
                    <a:lnTo>
                      <a:pt x="367656" y="1062674"/>
                    </a:lnTo>
                    <a:lnTo>
                      <a:pt x="366071" y="1054419"/>
                    </a:lnTo>
                    <a:lnTo>
                      <a:pt x="364485" y="1045846"/>
                    </a:lnTo>
                    <a:lnTo>
                      <a:pt x="363216" y="1037274"/>
                    </a:lnTo>
                    <a:lnTo>
                      <a:pt x="362265" y="1028384"/>
                    </a:lnTo>
                    <a:lnTo>
                      <a:pt x="361313" y="1019811"/>
                    </a:lnTo>
                    <a:lnTo>
                      <a:pt x="360996" y="1010921"/>
                    </a:lnTo>
                    <a:lnTo>
                      <a:pt x="360362" y="1002031"/>
                    </a:lnTo>
                    <a:lnTo>
                      <a:pt x="360362" y="992823"/>
                    </a:lnTo>
                    <a:lnTo>
                      <a:pt x="360679" y="975678"/>
                    </a:lnTo>
                    <a:lnTo>
                      <a:pt x="361948" y="958533"/>
                    </a:lnTo>
                    <a:lnTo>
                      <a:pt x="363533" y="941706"/>
                    </a:lnTo>
                    <a:lnTo>
                      <a:pt x="366071" y="924878"/>
                    </a:lnTo>
                    <a:lnTo>
                      <a:pt x="368925" y="908686"/>
                    </a:lnTo>
                    <a:lnTo>
                      <a:pt x="373048" y="892811"/>
                    </a:lnTo>
                    <a:lnTo>
                      <a:pt x="377171" y="876936"/>
                    </a:lnTo>
                    <a:lnTo>
                      <a:pt x="382245" y="861696"/>
                    </a:lnTo>
                    <a:lnTo>
                      <a:pt x="387953" y="847091"/>
                    </a:lnTo>
                    <a:lnTo>
                      <a:pt x="393979" y="832168"/>
                    </a:lnTo>
                    <a:lnTo>
                      <a:pt x="400956" y="818198"/>
                    </a:lnTo>
                    <a:lnTo>
                      <a:pt x="408568" y="804546"/>
                    </a:lnTo>
                    <a:lnTo>
                      <a:pt x="416179" y="791211"/>
                    </a:lnTo>
                    <a:lnTo>
                      <a:pt x="424425" y="778511"/>
                    </a:lnTo>
                    <a:lnTo>
                      <a:pt x="433305" y="766446"/>
                    </a:lnTo>
                    <a:lnTo>
                      <a:pt x="442819" y="754698"/>
                    </a:lnTo>
                    <a:lnTo>
                      <a:pt x="452650" y="743586"/>
                    </a:lnTo>
                    <a:lnTo>
                      <a:pt x="462482" y="732791"/>
                    </a:lnTo>
                    <a:lnTo>
                      <a:pt x="473264" y="722631"/>
                    </a:lnTo>
                    <a:lnTo>
                      <a:pt x="484047" y="713423"/>
                    </a:lnTo>
                    <a:lnTo>
                      <a:pt x="495464" y="704533"/>
                    </a:lnTo>
                    <a:lnTo>
                      <a:pt x="507516" y="696596"/>
                    </a:lnTo>
                    <a:lnTo>
                      <a:pt x="519567" y="688976"/>
                    </a:lnTo>
                    <a:lnTo>
                      <a:pt x="531936" y="682308"/>
                    </a:lnTo>
                    <a:lnTo>
                      <a:pt x="538278" y="679133"/>
                    </a:lnTo>
                    <a:lnTo>
                      <a:pt x="544938" y="676276"/>
                    </a:lnTo>
                    <a:lnTo>
                      <a:pt x="551281" y="673418"/>
                    </a:lnTo>
                    <a:lnTo>
                      <a:pt x="557941" y="670878"/>
                    </a:lnTo>
                    <a:lnTo>
                      <a:pt x="564284" y="668338"/>
                    </a:lnTo>
                    <a:lnTo>
                      <a:pt x="571261" y="666433"/>
                    </a:lnTo>
                    <a:lnTo>
                      <a:pt x="577921" y="664211"/>
                    </a:lnTo>
                    <a:lnTo>
                      <a:pt x="584898" y="662623"/>
                    </a:lnTo>
                    <a:lnTo>
                      <a:pt x="591875" y="661036"/>
                    </a:lnTo>
                    <a:lnTo>
                      <a:pt x="598535" y="659766"/>
                    </a:lnTo>
                    <a:lnTo>
                      <a:pt x="605830" y="658178"/>
                    </a:lnTo>
                    <a:lnTo>
                      <a:pt x="612490" y="657226"/>
                    </a:lnTo>
                    <a:lnTo>
                      <a:pt x="619784" y="656591"/>
                    </a:lnTo>
                    <a:lnTo>
                      <a:pt x="627078" y="655956"/>
                    </a:lnTo>
                    <a:lnTo>
                      <a:pt x="634055" y="655638"/>
                    </a:lnTo>
                    <a:close/>
                    <a:moveTo>
                      <a:pt x="1604962" y="463550"/>
                    </a:moveTo>
                    <a:lnTo>
                      <a:pt x="1776412" y="463550"/>
                    </a:lnTo>
                    <a:lnTo>
                      <a:pt x="1776412" y="1252538"/>
                    </a:lnTo>
                    <a:lnTo>
                      <a:pt x="1604962" y="1252538"/>
                    </a:lnTo>
                    <a:lnTo>
                      <a:pt x="1604962" y="463550"/>
                    </a:lnTo>
                    <a:close/>
                    <a:moveTo>
                      <a:pt x="0" y="0"/>
                    </a:moveTo>
                    <a:lnTo>
                      <a:pt x="2125663" y="0"/>
                    </a:lnTo>
                    <a:lnTo>
                      <a:pt x="2125663" y="171553"/>
                    </a:lnTo>
                    <a:lnTo>
                      <a:pt x="2039621" y="171553"/>
                    </a:lnTo>
                    <a:lnTo>
                      <a:pt x="2039621" y="1577975"/>
                    </a:lnTo>
                    <a:lnTo>
                      <a:pt x="1252220" y="1577975"/>
                    </a:lnTo>
                    <a:lnTo>
                      <a:pt x="1252220" y="1449310"/>
                    </a:lnTo>
                    <a:lnTo>
                      <a:pt x="1911033" y="1449310"/>
                    </a:lnTo>
                    <a:lnTo>
                      <a:pt x="1911033" y="171553"/>
                    </a:lnTo>
                    <a:lnTo>
                      <a:pt x="195263" y="171553"/>
                    </a:lnTo>
                    <a:lnTo>
                      <a:pt x="195263" y="1249164"/>
                    </a:lnTo>
                    <a:lnTo>
                      <a:pt x="66675" y="1249164"/>
                    </a:lnTo>
                    <a:lnTo>
                      <a:pt x="66675" y="171553"/>
                    </a:lnTo>
                    <a:lnTo>
                      <a:pt x="0" y="1715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fontAlgn="auto">
                  <a:lnSpc>
                    <a:spcPct val="130000"/>
                  </a:lnSpc>
                  <a:buFontTx/>
                  <a:buNone/>
                  <a:defRPr/>
                </a:pPr>
                <a:endParaRPr lang="zh-CN" altLang="en-US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2" name="前言"/>
            <p:cNvSpPr>
              <a:spLocks noChangeArrowheads="1"/>
            </p:cNvSpPr>
            <p:nvPr/>
          </p:nvSpPr>
          <p:spPr bwMode="auto">
            <a:xfrm>
              <a:off x="2181993" y="5207137"/>
              <a:ext cx="528269" cy="32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80" tIns="60940" rIns="121880" bIns="6094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defTabSz="914400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诚信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641794" y="5606031"/>
            <a:ext cx="571463" cy="575233"/>
            <a:chOff x="2901799" y="4953618"/>
            <a:chExt cx="571463" cy="575233"/>
          </a:xfrm>
        </p:grpSpPr>
        <p:grpSp>
          <p:nvGrpSpPr>
            <p:cNvPr id="36" name="组合 35"/>
            <p:cNvGrpSpPr/>
            <p:nvPr/>
          </p:nvGrpSpPr>
          <p:grpSpPr>
            <a:xfrm>
              <a:off x="2901799" y="4953618"/>
              <a:ext cx="571463" cy="515236"/>
              <a:chOff x="7842587" y="4494001"/>
              <a:chExt cx="343825" cy="309997"/>
            </a:xfrm>
          </p:grpSpPr>
          <p:sp>
            <p:nvSpPr>
              <p:cNvPr id="38" name="Freeform 5"/>
              <p:cNvSpPr/>
              <p:nvPr/>
            </p:nvSpPr>
            <p:spPr bwMode="auto">
              <a:xfrm>
                <a:off x="7842587" y="4494001"/>
                <a:ext cx="343825" cy="309997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 lim="800000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lnSpc>
                    <a:spcPct val="130000"/>
                  </a:lnSpc>
                  <a:buFontTx/>
                  <a:buNone/>
                </a:pPr>
                <a:endParaRPr lang="zh-CN" altLang="en-US" dirty="0">
                  <a:solidFill>
                    <a:srgbClr val="1C2D3D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2"/>
              <p:cNvSpPr>
                <a:spLocks noEditPoints="1"/>
              </p:cNvSpPr>
              <p:nvPr/>
            </p:nvSpPr>
            <p:spPr bwMode="auto">
              <a:xfrm>
                <a:off x="7948751" y="4540920"/>
                <a:ext cx="126640" cy="126156"/>
              </a:xfrm>
              <a:custGeom>
                <a:avLst/>
                <a:gdLst>
                  <a:gd name="T0" fmla="*/ 862 w 954"/>
                  <a:gd name="T1" fmla="*/ 813 h 944"/>
                  <a:gd name="T2" fmla="*/ 763 w 954"/>
                  <a:gd name="T3" fmla="*/ 813 h 944"/>
                  <a:gd name="T4" fmla="*/ 625 w 954"/>
                  <a:gd name="T5" fmla="*/ 549 h 944"/>
                  <a:gd name="T6" fmla="*/ 611 w 954"/>
                  <a:gd name="T7" fmla="*/ 601 h 944"/>
                  <a:gd name="T8" fmla="*/ 535 w 954"/>
                  <a:gd name="T9" fmla="*/ 658 h 944"/>
                  <a:gd name="T10" fmla="*/ 782 w 954"/>
                  <a:gd name="T11" fmla="*/ 932 h 944"/>
                  <a:gd name="T12" fmla="*/ 941 w 954"/>
                  <a:gd name="T13" fmla="*/ 826 h 944"/>
                  <a:gd name="T14" fmla="*/ 824 w 954"/>
                  <a:gd name="T15" fmla="*/ 704 h 944"/>
                  <a:gd name="T16" fmla="*/ 650 w 954"/>
                  <a:gd name="T17" fmla="*/ 561 h 944"/>
                  <a:gd name="T18" fmla="*/ 345 w 954"/>
                  <a:gd name="T19" fmla="*/ 335 h 944"/>
                  <a:gd name="T20" fmla="*/ 397 w 954"/>
                  <a:gd name="T21" fmla="*/ 321 h 944"/>
                  <a:gd name="T22" fmla="*/ 411 w 954"/>
                  <a:gd name="T23" fmla="*/ 269 h 944"/>
                  <a:gd name="T24" fmla="*/ 423 w 954"/>
                  <a:gd name="T25" fmla="*/ 221 h 944"/>
                  <a:gd name="T26" fmla="*/ 184 w 954"/>
                  <a:gd name="T27" fmla="*/ 21 h 944"/>
                  <a:gd name="T28" fmla="*/ 151 w 954"/>
                  <a:gd name="T29" fmla="*/ 267 h 944"/>
                  <a:gd name="T30" fmla="*/ 1 w 954"/>
                  <a:gd name="T31" fmla="*/ 204 h 944"/>
                  <a:gd name="T32" fmla="*/ 284 w 954"/>
                  <a:gd name="T33" fmla="*/ 406 h 944"/>
                  <a:gd name="T34" fmla="*/ 320 w 954"/>
                  <a:gd name="T35" fmla="*/ 360 h 944"/>
                  <a:gd name="T36" fmla="*/ 920 w 954"/>
                  <a:gd name="T37" fmla="*/ 91 h 944"/>
                  <a:gd name="T38" fmla="*/ 791 w 954"/>
                  <a:gd name="T39" fmla="*/ 0 h 944"/>
                  <a:gd name="T40" fmla="*/ 448 w 954"/>
                  <a:gd name="T41" fmla="*/ 306 h 944"/>
                  <a:gd name="T42" fmla="*/ 399 w 954"/>
                  <a:gd name="T43" fmla="*/ 376 h 944"/>
                  <a:gd name="T44" fmla="*/ 357 w 954"/>
                  <a:gd name="T45" fmla="*/ 397 h 944"/>
                  <a:gd name="T46" fmla="*/ 362 w 954"/>
                  <a:gd name="T47" fmla="*/ 527 h 944"/>
                  <a:gd name="T48" fmla="*/ 85 w 954"/>
                  <a:gd name="T49" fmla="*/ 768 h 944"/>
                  <a:gd name="T50" fmla="*/ 55 w 954"/>
                  <a:gd name="T51" fmla="*/ 944 h 944"/>
                  <a:gd name="T52" fmla="*/ 198 w 954"/>
                  <a:gd name="T53" fmla="*/ 800 h 944"/>
                  <a:gd name="T54" fmla="*/ 423 w 954"/>
                  <a:gd name="T55" fmla="*/ 588 h 944"/>
                  <a:gd name="T56" fmla="*/ 549 w 954"/>
                  <a:gd name="T57" fmla="*/ 588 h 944"/>
                  <a:gd name="T58" fmla="*/ 585 w 954"/>
                  <a:gd name="T59" fmla="*/ 509 h 944"/>
                  <a:gd name="T60" fmla="*/ 639 w 954"/>
                  <a:gd name="T61" fmla="*/ 498 h 944"/>
                  <a:gd name="T62" fmla="*/ 920 w 954"/>
                  <a:gd name="T63" fmla="*/ 91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54" h="944">
                    <a:moveTo>
                      <a:pt x="813" y="764"/>
                    </a:moveTo>
                    <a:cubicBezTo>
                      <a:pt x="840" y="764"/>
                      <a:pt x="862" y="786"/>
                      <a:pt x="862" y="813"/>
                    </a:cubicBezTo>
                    <a:cubicBezTo>
                      <a:pt x="862" y="841"/>
                      <a:pt x="840" y="863"/>
                      <a:pt x="813" y="863"/>
                    </a:cubicBezTo>
                    <a:cubicBezTo>
                      <a:pt x="786" y="863"/>
                      <a:pt x="763" y="841"/>
                      <a:pt x="763" y="813"/>
                    </a:cubicBezTo>
                    <a:cubicBezTo>
                      <a:pt x="763" y="786"/>
                      <a:pt x="786" y="764"/>
                      <a:pt x="813" y="764"/>
                    </a:cubicBezTo>
                    <a:close/>
                    <a:moveTo>
                      <a:pt x="625" y="549"/>
                    </a:moveTo>
                    <a:lnTo>
                      <a:pt x="637" y="574"/>
                    </a:lnTo>
                    <a:lnTo>
                      <a:pt x="611" y="601"/>
                    </a:lnTo>
                    <a:lnTo>
                      <a:pt x="586" y="625"/>
                    </a:lnTo>
                    <a:cubicBezTo>
                      <a:pt x="571" y="640"/>
                      <a:pt x="554" y="651"/>
                      <a:pt x="535" y="658"/>
                    </a:cubicBezTo>
                    <a:lnTo>
                      <a:pt x="703" y="826"/>
                    </a:lnTo>
                    <a:lnTo>
                      <a:pt x="782" y="932"/>
                    </a:lnTo>
                    <a:lnTo>
                      <a:pt x="824" y="943"/>
                    </a:lnTo>
                    <a:lnTo>
                      <a:pt x="941" y="826"/>
                    </a:lnTo>
                    <a:lnTo>
                      <a:pt x="930" y="783"/>
                    </a:lnTo>
                    <a:lnTo>
                      <a:pt x="824" y="704"/>
                    </a:lnTo>
                    <a:lnTo>
                      <a:pt x="666" y="546"/>
                    </a:lnTo>
                    <a:lnTo>
                      <a:pt x="650" y="561"/>
                    </a:lnTo>
                    <a:lnTo>
                      <a:pt x="625" y="549"/>
                    </a:lnTo>
                    <a:close/>
                    <a:moveTo>
                      <a:pt x="345" y="335"/>
                    </a:moveTo>
                    <a:lnTo>
                      <a:pt x="372" y="308"/>
                    </a:lnTo>
                    <a:lnTo>
                      <a:pt x="397" y="321"/>
                    </a:lnTo>
                    <a:lnTo>
                      <a:pt x="384" y="296"/>
                    </a:lnTo>
                    <a:lnTo>
                      <a:pt x="411" y="269"/>
                    </a:lnTo>
                    <a:lnTo>
                      <a:pt x="414" y="266"/>
                    </a:lnTo>
                    <a:cubicBezTo>
                      <a:pt x="420" y="251"/>
                      <a:pt x="423" y="235"/>
                      <a:pt x="423" y="221"/>
                    </a:cubicBezTo>
                    <a:cubicBezTo>
                      <a:pt x="423" y="108"/>
                      <a:pt x="316" y="0"/>
                      <a:pt x="204" y="1"/>
                    </a:cubicBezTo>
                    <a:cubicBezTo>
                      <a:pt x="203" y="1"/>
                      <a:pt x="191" y="14"/>
                      <a:pt x="184" y="21"/>
                    </a:cubicBezTo>
                    <a:cubicBezTo>
                      <a:pt x="274" y="111"/>
                      <a:pt x="266" y="96"/>
                      <a:pt x="266" y="151"/>
                    </a:cubicBezTo>
                    <a:cubicBezTo>
                      <a:pt x="266" y="196"/>
                      <a:pt x="195" y="267"/>
                      <a:pt x="151" y="267"/>
                    </a:cubicBezTo>
                    <a:cubicBezTo>
                      <a:pt x="94" y="267"/>
                      <a:pt x="112" y="276"/>
                      <a:pt x="20" y="184"/>
                    </a:cubicBezTo>
                    <a:cubicBezTo>
                      <a:pt x="13" y="191"/>
                      <a:pt x="1" y="204"/>
                      <a:pt x="1" y="204"/>
                    </a:cubicBezTo>
                    <a:cubicBezTo>
                      <a:pt x="2" y="316"/>
                      <a:pt x="108" y="424"/>
                      <a:pt x="220" y="424"/>
                    </a:cubicBezTo>
                    <a:cubicBezTo>
                      <a:pt x="240" y="424"/>
                      <a:pt x="262" y="417"/>
                      <a:pt x="284" y="406"/>
                    </a:cubicBezTo>
                    <a:lnTo>
                      <a:pt x="288" y="411"/>
                    </a:lnTo>
                    <a:cubicBezTo>
                      <a:pt x="295" y="392"/>
                      <a:pt x="305" y="375"/>
                      <a:pt x="320" y="360"/>
                    </a:cubicBezTo>
                    <a:lnTo>
                      <a:pt x="345" y="335"/>
                    </a:lnTo>
                    <a:close/>
                    <a:moveTo>
                      <a:pt x="920" y="91"/>
                    </a:moveTo>
                    <a:lnTo>
                      <a:pt x="854" y="26"/>
                    </a:lnTo>
                    <a:cubicBezTo>
                      <a:pt x="837" y="9"/>
                      <a:pt x="814" y="0"/>
                      <a:pt x="791" y="0"/>
                    </a:cubicBezTo>
                    <a:cubicBezTo>
                      <a:pt x="768" y="0"/>
                      <a:pt x="746" y="9"/>
                      <a:pt x="728" y="26"/>
                    </a:cubicBezTo>
                    <a:lnTo>
                      <a:pt x="448" y="306"/>
                    </a:lnTo>
                    <a:cubicBezTo>
                      <a:pt x="457" y="323"/>
                      <a:pt x="450" y="348"/>
                      <a:pt x="437" y="361"/>
                    </a:cubicBezTo>
                    <a:cubicBezTo>
                      <a:pt x="428" y="370"/>
                      <a:pt x="413" y="376"/>
                      <a:pt x="399" y="376"/>
                    </a:cubicBezTo>
                    <a:cubicBezTo>
                      <a:pt x="393" y="376"/>
                      <a:pt x="387" y="375"/>
                      <a:pt x="382" y="372"/>
                    </a:cubicBezTo>
                    <a:lnTo>
                      <a:pt x="357" y="397"/>
                    </a:lnTo>
                    <a:cubicBezTo>
                      <a:pt x="323" y="432"/>
                      <a:pt x="323" y="488"/>
                      <a:pt x="357" y="523"/>
                    </a:cubicBezTo>
                    <a:lnTo>
                      <a:pt x="362" y="527"/>
                    </a:lnTo>
                    <a:lnTo>
                      <a:pt x="143" y="746"/>
                    </a:lnTo>
                    <a:lnTo>
                      <a:pt x="85" y="768"/>
                    </a:lnTo>
                    <a:lnTo>
                      <a:pt x="0" y="889"/>
                    </a:lnTo>
                    <a:lnTo>
                      <a:pt x="55" y="944"/>
                    </a:lnTo>
                    <a:lnTo>
                      <a:pt x="176" y="859"/>
                    </a:lnTo>
                    <a:lnTo>
                      <a:pt x="198" y="800"/>
                    </a:lnTo>
                    <a:lnTo>
                      <a:pt x="416" y="582"/>
                    </a:lnTo>
                    <a:lnTo>
                      <a:pt x="423" y="588"/>
                    </a:lnTo>
                    <a:cubicBezTo>
                      <a:pt x="440" y="606"/>
                      <a:pt x="463" y="614"/>
                      <a:pt x="486" y="614"/>
                    </a:cubicBezTo>
                    <a:cubicBezTo>
                      <a:pt x="509" y="614"/>
                      <a:pt x="531" y="606"/>
                      <a:pt x="549" y="588"/>
                    </a:cubicBezTo>
                    <a:lnTo>
                      <a:pt x="574" y="564"/>
                    </a:lnTo>
                    <a:cubicBezTo>
                      <a:pt x="565" y="547"/>
                      <a:pt x="572" y="522"/>
                      <a:pt x="585" y="509"/>
                    </a:cubicBezTo>
                    <a:cubicBezTo>
                      <a:pt x="594" y="500"/>
                      <a:pt x="609" y="494"/>
                      <a:pt x="622" y="494"/>
                    </a:cubicBezTo>
                    <a:cubicBezTo>
                      <a:pt x="629" y="494"/>
                      <a:pt x="634" y="495"/>
                      <a:pt x="639" y="498"/>
                    </a:cubicBezTo>
                    <a:lnTo>
                      <a:pt x="920" y="217"/>
                    </a:lnTo>
                    <a:cubicBezTo>
                      <a:pt x="954" y="183"/>
                      <a:pt x="954" y="126"/>
                      <a:pt x="920" y="9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30000"/>
                  </a:lnSpc>
                </a:pPr>
                <a:endParaRPr lang="zh-CN" altLang="en-US" sz="1100">
                  <a:cs typeface="+mn-ea"/>
                  <a:sym typeface="+mn-lt"/>
                </a:endParaRPr>
              </a:p>
            </p:txBody>
          </p:sp>
        </p:grpSp>
        <p:sp>
          <p:nvSpPr>
            <p:cNvPr id="37" name="前言"/>
            <p:cNvSpPr>
              <a:spLocks noChangeArrowheads="1"/>
            </p:cNvSpPr>
            <p:nvPr/>
          </p:nvSpPr>
          <p:spPr bwMode="auto">
            <a:xfrm>
              <a:off x="2929545" y="5207137"/>
              <a:ext cx="528269" cy="32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80" tIns="60940" rIns="121880" bIns="6094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defTabSz="914400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品质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67115" y="5595612"/>
            <a:ext cx="571463" cy="575233"/>
            <a:chOff x="3646140" y="4953618"/>
            <a:chExt cx="571463" cy="575233"/>
          </a:xfrm>
        </p:grpSpPr>
        <p:grpSp>
          <p:nvGrpSpPr>
            <p:cNvPr id="41" name="组合 40"/>
            <p:cNvGrpSpPr/>
            <p:nvPr/>
          </p:nvGrpSpPr>
          <p:grpSpPr>
            <a:xfrm>
              <a:off x="3646140" y="4953618"/>
              <a:ext cx="571463" cy="515236"/>
              <a:chOff x="8201826" y="4494001"/>
              <a:chExt cx="343825" cy="309997"/>
            </a:xfrm>
          </p:grpSpPr>
          <p:sp>
            <p:nvSpPr>
              <p:cNvPr id="43" name="Freeform 5"/>
              <p:cNvSpPr/>
              <p:nvPr/>
            </p:nvSpPr>
            <p:spPr bwMode="auto">
              <a:xfrm>
                <a:off x="8201826" y="4494001"/>
                <a:ext cx="343825" cy="309997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ABCE30"/>
              </a:solidFill>
              <a:ln w="9525" cap="flat">
                <a:noFill/>
                <a:prstDash val="solid"/>
                <a:miter lim="800000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lnSpc>
                    <a:spcPct val="130000"/>
                  </a:lnSpc>
                  <a:buFontTx/>
                  <a:buNone/>
                </a:pPr>
                <a:endParaRPr lang="zh-CN" altLang="en-US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13"/>
              <p:cNvSpPr>
                <a:spLocks noEditPoints="1"/>
              </p:cNvSpPr>
              <p:nvPr/>
            </p:nvSpPr>
            <p:spPr bwMode="auto">
              <a:xfrm>
                <a:off x="8315962" y="4536286"/>
                <a:ext cx="126733" cy="136419"/>
              </a:xfrm>
              <a:custGeom>
                <a:avLst/>
                <a:gdLst>
                  <a:gd name="T0" fmla="*/ 255 w 847"/>
                  <a:gd name="T1" fmla="*/ 138 h 903"/>
                  <a:gd name="T2" fmla="*/ 555 w 847"/>
                  <a:gd name="T3" fmla="*/ 100 h 903"/>
                  <a:gd name="T4" fmla="*/ 448 w 847"/>
                  <a:gd name="T5" fmla="*/ 61 h 903"/>
                  <a:gd name="T6" fmla="*/ 324 w 847"/>
                  <a:gd name="T7" fmla="*/ 61 h 903"/>
                  <a:gd name="T8" fmla="*/ 217 w 847"/>
                  <a:gd name="T9" fmla="*/ 100 h 903"/>
                  <a:gd name="T10" fmla="*/ 697 w 847"/>
                  <a:gd name="T11" fmla="*/ 782 h 903"/>
                  <a:gd name="T12" fmla="*/ 709 w 847"/>
                  <a:gd name="T13" fmla="*/ 755 h 903"/>
                  <a:gd name="T14" fmla="*/ 660 w 847"/>
                  <a:gd name="T15" fmla="*/ 586 h 903"/>
                  <a:gd name="T16" fmla="*/ 629 w 847"/>
                  <a:gd name="T17" fmla="*/ 586 h 903"/>
                  <a:gd name="T18" fmla="*/ 629 w 847"/>
                  <a:gd name="T19" fmla="*/ 716 h 903"/>
                  <a:gd name="T20" fmla="*/ 630 w 847"/>
                  <a:gd name="T21" fmla="*/ 719 h 903"/>
                  <a:gd name="T22" fmla="*/ 631 w 847"/>
                  <a:gd name="T23" fmla="*/ 722 h 903"/>
                  <a:gd name="T24" fmla="*/ 633 w 847"/>
                  <a:gd name="T25" fmla="*/ 724 h 903"/>
                  <a:gd name="T26" fmla="*/ 807 w 847"/>
                  <a:gd name="T27" fmla="*/ 596 h 903"/>
                  <a:gd name="T28" fmla="*/ 644 w 847"/>
                  <a:gd name="T29" fmla="*/ 510 h 903"/>
                  <a:gd name="T30" fmla="*/ 607 w 847"/>
                  <a:gd name="T31" fmla="*/ 899 h 903"/>
                  <a:gd name="T32" fmla="*/ 837 w 847"/>
                  <a:gd name="T33" fmla="*/ 743 h 903"/>
                  <a:gd name="T34" fmla="*/ 808 w 847"/>
                  <a:gd name="T35" fmla="*/ 737 h 903"/>
                  <a:gd name="T36" fmla="*/ 645 w 847"/>
                  <a:gd name="T37" fmla="*/ 872 h 903"/>
                  <a:gd name="T38" fmla="*/ 481 w 847"/>
                  <a:gd name="T39" fmla="*/ 675 h 903"/>
                  <a:gd name="T40" fmla="*/ 676 w 847"/>
                  <a:gd name="T41" fmla="*/ 543 h 903"/>
                  <a:gd name="T42" fmla="*/ 808 w 847"/>
                  <a:gd name="T43" fmla="*/ 737 h 903"/>
                  <a:gd name="T44" fmla="*/ 284 w 847"/>
                  <a:gd name="T45" fmla="*/ 736 h 903"/>
                  <a:gd name="T46" fmla="*/ 485 w 847"/>
                  <a:gd name="T47" fmla="*/ 536 h 903"/>
                  <a:gd name="T48" fmla="*/ 526 w 847"/>
                  <a:gd name="T49" fmla="*/ 505 h 903"/>
                  <a:gd name="T50" fmla="*/ 732 w 847"/>
                  <a:gd name="T51" fmla="*/ 306 h 903"/>
                  <a:gd name="T52" fmla="*/ 740 w 847"/>
                  <a:gd name="T53" fmla="*/ 494 h 903"/>
                  <a:gd name="T54" fmla="*/ 772 w 847"/>
                  <a:gd name="T55" fmla="*/ 505 h 903"/>
                  <a:gd name="T56" fmla="*/ 772 w 847"/>
                  <a:gd name="T57" fmla="*/ 208 h 903"/>
                  <a:gd name="T58" fmla="*/ 40 w 847"/>
                  <a:gd name="T59" fmla="*/ 167 h 903"/>
                  <a:gd name="T60" fmla="*/ 0 w 847"/>
                  <a:gd name="T61" fmla="*/ 314 h 903"/>
                  <a:gd name="T62" fmla="*/ 0 w 847"/>
                  <a:gd name="T63" fmla="*/ 536 h 903"/>
                  <a:gd name="T64" fmla="*/ 0 w 847"/>
                  <a:gd name="T65" fmla="*/ 751 h 903"/>
                  <a:gd name="T66" fmla="*/ 427 w 847"/>
                  <a:gd name="T67" fmla="*/ 791 h 903"/>
                  <a:gd name="T68" fmla="*/ 32 w 847"/>
                  <a:gd name="T69" fmla="*/ 314 h 903"/>
                  <a:gd name="T70" fmla="*/ 40 w 847"/>
                  <a:gd name="T71" fmla="*/ 306 h 903"/>
                  <a:gd name="T72" fmla="*/ 252 w 847"/>
                  <a:gd name="T73" fmla="*/ 505 h 903"/>
                  <a:gd name="T74" fmla="*/ 32 w 847"/>
                  <a:gd name="T75" fmla="*/ 314 h 903"/>
                  <a:gd name="T76" fmla="*/ 252 w 847"/>
                  <a:gd name="T77" fmla="*/ 536 h 903"/>
                  <a:gd name="T78" fmla="*/ 40 w 847"/>
                  <a:gd name="T79" fmla="*/ 736 h 903"/>
                  <a:gd name="T80" fmla="*/ 32 w 847"/>
                  <a:gd name="T81" fmla="*/ 536 h 903"/>
                  <a:gd name="T82" fmla="*/ 284 w 847"/>
                  <a:gd name="T83" fmla="*/ 505 h 903"/>
                  <a:gd name="T84" fmla="*/ 284 w 847"/>
                  <a:gd name="T85" fmla="*/ 306 h 903"/>
                  <a:gd name="T86" fmla="*/ 495 w 847"/>
                  <a:gd name="T87" fmla="*/ 505 h 903"/>
                  <a:gd name="T88" fmla="*/ 511 w 847"/>
                  <a:gd name="T89" fmla="*/ 207 h 903"/>
                  <a:gd name="T90" fmla="*/ 538 w 847"/>
                  <a:gd name="T91" fmla="*/ 235 h 903"/>
                  <a:gd name="T92" fmla="*/ 483 w 847"/>
                  <a:gd name="T93" fmla="*/ 235 h 903"/>
                  <a:gd name="T94" fmla="*/ 268 w 847"/>
                  <a:gd name="T95" fmla="*/ 207 h 903"/>
                  <a:gd name="T96" fmla="*/ 295 w 847"/>
                  <a:gd name="T97" fmla="*/ 235 h 903"/>
                  <a:gd name="T98" fmla="*/ 241 w 847"/>
                  <a:gd name="T99" fmla="*/ 235 h 9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47" h="903">
                    <a:moveTo>
                      <a:pt x="217" y="100"/>
                    </a:moveTo>
                    <a:cubicBezTo>
                      <a:pt x="217" y="121"/>
                      <a:pt x="234" y="138"/>
                      <a:pt x="255" y="138"/>
                    </a:cubicBezTo>
                    <a:lnTo>
                      <a:pt x="517" y="138"/>
                    </a:lnTo>
                    <a:cubicBezTo>
                      <a:pt x="538" y="138"/>
                      <a:pt x="555" y="121"/>
                      <a:pt x="555" y="100"/>
                    </a:cubicBezTo>
                    <a:cubicBezTo>
                      <a:pt x="555" y="79"/>
                      <a:pt x="538" y="61"/>
                      <a:pt x="517" y="61"/>
                    </a:cubicBezTo>
                    <a:lnTo>
                      <a:pt x="448" y="61"/>
                    </a:lnTo>
                    <a:cubicBezTo>
                      <a:pt x="448" y="27"/>
                      <a:pt x="420" y="0"/>
                      <a:pt x="386" y="0"/>
                    </a:cubicBezTo>
                    <a:cubicBezTo>
                      <a:pt x="352" y="0"/>
                      <a:pt x="324" y="27"/>
                      <a:pt x="324" y="61"/>
                    </a:cubicBezTo>
                    <a:lnTo>
                      <a:pt x="255" y="61"/>
                    </a:lnTo>
                    <a:cubicBezTo>
                      <a:pt x="234" y="61"/>
                      <a:pt x="217" y="79"/>
                      <a:pt x="217" y="100"/>
                    </a:cubicBezTo>
                    <a:close/>
                    <a:moveTo>
                      <a:pt x="686" y="777"/>
                    </a:moveTo>
                    <a:cubicBezTo>
                      <a:pt x="689" y="780"/>
                      <a:pt x="693" y="782"/>
                      <a:pt x="697" y="782"/>
                    </a:cubicBezTo>
                    <a:cubicBezTo>
                      <a:pt x="702" y="782"/>
                      <a:pt x="706" y="780"/>
                      <a:pt x="709" y="777"/>
                    </a:cubicBezTo>
                    <a:cubicBezTo>
                      <a:pt x="715" y="771"/>
                      <a:pt x="715" y="761"/>
                      <a:pt x="709" y="755"/>
                    </a:cubicBezTo>
                    <a:lnTo>
                      <a:pt x="660" y="706"/>
                    </a:lnTo>
                    <a:lnTo>
                      <a:pt x="660" y="586"/>
                    </a:lnTo>
                    <a:cubicBezTo>
                      <a:pt x="660" y="577"/>
                      <a:pt x="653" y="570"/>
                      <a:pt x="644" y="570"/>
                    </a:cubicBezTo>
                    <a:cubicBezTo>
                      <a:pt x="636" y="570"/>
                      <a:pt x="629" y="577"/>
                      <a:pt x="629" y="586"/>
                    </a:cubicBezTo>
                    <a:lnTo>
                      <a:pt x="629" y="713"/>
                    </a:lnTo>
                    <a:cubicBezTo>
                      <a:pt x="629" y="714"/>
                      <a:pt x="629" y="715"/>
                      <a:pt x="629" y="716"/>
                    </a:cubicBezTo>
                    <a:cubicBezTo>
                      <a:pt x="629" y="716"/>
                      <a:pt x="629" y="717"/>
                      <a:pt x="629" y="717"/>
                    </a:cubicBezTo>
                    <a:cubicBezTo>
                      <a:pt x="629" y="718"/>
                      <a:pt x="630" y="718"/>
                      <a:pt x="630" y="719"/>
                    </a:cubicBezTo>
                    <a:cubicBezTo>
                      <a:pt x="630" y="719"/>
                      <a:pt x="630" y="720"/>
                      <a:pt x="631" y="720"/>
                    </a:cubicBezTo>
                    <a:cubicBezTo>
                      <a:pt x="631" y="721"/>
                      <a:pt x="631" y="721"/>
                      <a:pt x="631" y="722"/>
                    </a:cubicBezTo>
                    <a:cubicBezTo>
                      <a:pt x="632" y="722"/>
                      <a:pt x="632" y="723"/>
                      <a:pt x="633" y="724"/>
                    </a:cubicBezTo>
                    <a:cubicBezTo>
                      <a:pt x="633" y="724"/>
                      <a:pt x="633" y="724"/>
                      <a:pt x="633" y="724"/>
                    </a:cubicBezTo>
                    <a:lnTo>
                      <a:pt x="686" y="777"/>
                    </a:lnTo>
                    <a:close/>
                    <a:moveTo>
                      <a:pt x="807" y="596"/>
                    </a:moveTo>
                    <a:cubicBezTo>
                      <a:pt x="777" y="552"/>
                      <a:pt x="733" y="523"/>
                      <a:pt x="681" y="513"/>
                    </a:cubicBezTo>
                    <a:cubicBezTo>
                      <a:pt x="669" y="511"/>
                      <a:pt x="657" y="510"/>
                      <a:pt x="644" y="510"/>
                    </a:cubicBezTo>
                    <a:cubicBezTo>
                      <a:pt x="550" y="510"/>
                      <a:pt x="469" y="577"/>
                      <a:pt x="451" y="669"/>
                    </a:cubicBezTo>
                    <a:cubicBezTo>
                      <a:pt x="431" y="776"/>
                      <a:pt x="501" y="879"/>
                      <a:pt x="607" y="899"/>
                    </a:cubicBezTo>
                    <a:cubicBezTo>
                      <a:pt x="620" y="902"/>
                      <a:pt x="632" y="903"/>
                      <a:pt x="645" y="903"/>
                    </a:cubicBezTo>
                    <a:cubicBezTo>
                      <a:pt x="739" y="903"/>
                      <a:pt x="820" y="836"/>
                      <a:pt x="837" y="743"/>
                    </a:cubicBezTo>
                    <a:cubicBezTo>
                      <a:pt x="847" y="692"/>
                      <a:pt x="836" y="639"/>
                      <a:pt x="807" y="596"/>
                    </a:cubicBezTo>
                    <a:close/>
                    <a:moveTo>
                      <a:pt x="808" y="737"/>
                    </a:moveTo>
                    <a:lnTo>
                      <a:pt x="808" y="737"/>
                    </a:lnTo>
                    <a:cubicBezTo>
                      <a:pt x="793" y="816"/>
                      <a:pt x="724" y="872"/>
                      <a:pt x="645" y="872"/>
                    </a:cubicBezTo>
                    <a:cubicBezTo>
                      <a:pt x="634" y="872"/>
                      <a:pt x="624" y="871"/>
                      <a:pt x="613" y="869"/>
                    </a:cubicBezTo>
                    <a:cubicBezTo>
                      <a:pt x="523" y="852"/>
                      <a:pt x="464" y="765"/>
                      <a:pt x="481" y="675"/>
                    </a:cubicBezTo>
                    <a:cubicBezTo>
                      <a:pt x="496" y="597"/>
                      <a:pt x="565" y="540"/>
                      <a:pt x="644" y="540"/>
                    </a:cubicBezTo>
                    <a:cubicBezTo>
                      <a:pt x="655" y="540"/>
                      <a:pt x="665" y="541"/>
                      <a:pt x="676" y="543"/>
                    </a:cubicBezTo>
                    <a:cubicBezTo>
                      <a:pt x="719" y="551"/>
                      <a:pt x="757" y="576"/>
                      <a:pt x="782" y="613"/>
                    </a:cubicBezTo>
                    <a:cubicBezTo>
                      <a:pt x="807" y="650"/>
                      <a:pt x="816" y="694"/>
                      <a:pt x="808" y="737"/>
                    </a:cubicBezTo>
                    <a:close/>
                    <a:moveTo>
                      <a:pt x="413" y="736"/>
                    </a:moveTo>
                    <a:lnTo>
                      <a:pt x="284" y="736"/>
                    </a:lnTo>
                    <a:lnTo>
                      <a:pt x="284" y="536"/>
                    </a:lnTo>
                    <a:lnTo>
                      <a:pt x="485" y="536"/>
                    </a:lnTo>
                    <a:cubicBezTo>
                      <a:pt x="497" y="524"/>
                      <a:pt x="512" y="514"/>
                      <a:pt x="527" y="505"/>
                    </a:cubicBezTo>
                    <a:lnTo>
                      <a:pt x="526" y="505"/>
                    </a:lnTo>
                    <a:lnTo>
                      <a:pt x="526" y="306"/>
                    </a:lnTo>
                    <a:lnTo>
                      <a:pt x="732" y="306"/>
                    </a:lnTo>
                    <a:cubicBezTo>
                      <a:pt x="736" y="306"/>
                      <a:pt x="740" y="309"/>
                      <a:pt x="740" y="314"/>
                    </a:cubicBezTo>
                    <a:lnTo>
                      <a:pt x="740" y="494"/>
                    </a:lnTo>
                    <a:cubicBezTo>
                      <a:pt x="751" y="499"/>
                      <a:pt x="762" y="505"/>
                      <a:pt x="772" y="511"/>
                    </a:cubicBezTo>
                    <a:lnTo>
                      <a:pt x="772" y="505"/>
                    </a:lnTo>
                    <a:lnTo>
                      <a:pt x="772" y="314"/>
                    </a:lnTo>
                    <a:lnTo>
                      <a:pt x="772" y="208"/>
                    </a:lnTo>
                    <a:cubicBezTo>
                      <a:pt x="772" y="185"/>
                      <a:pt x="754" y="167"/>
                      <a:pt x="732" y="167"/>
                    </a:cubicBezTo>
                    <a:lnTo>
                      <a:pt x="40" y="167"/>
                    </a:lnTo>
                    <a:cubicBezTo>
                      <a:pt x="18" y="167"/>
                      <a:pt x="0" y="185"/>
                      <a:pt x="0" y="208"/>
                    </a:cubicBezTo>
                    <a:lnTo>
                      <a:pt x="0" y="314"/>
                    </a:lnTo>
                    <a:lnTo>
                      <a:pt x="0" y="505"/>
                    </a:lnTo>
                    <a:lnTo>
                      <a:pt x="0" y="536"/>
                    </a:lnTo>
                    <a:lnTo>
                      <a:pt x="0" y="727"/>
                    </a:lnTo>
                    <a:lnTo>
                      <a:pt x="0" y="751"/>
                    </a:lnTo>
                    <a:cubicBezTo>
                      <a:pt x="0" y="773"/>
                      <a:pt x="18" y="791"/>
                      <a:pt x="40" y="791"/>
                    </a:cubicBezTo>
                    <a:lnTo>
                      <a:pt x="427" y="791"/>
                    </a:lnTo>
                    <a:cubicBezTo>
                      <a:pt x="420" y="773"/>
                      <a:pt x="415" y="755"/>
                      <a:pt x="413" y="736"/>
                    </a:cubicBezTo>
                    <a:close/>
                    <a:moveTo>
                      <a:pt x="32" y="314"/>
                    </a:moveTo>
                    <a:lnTo>
                      <a:pt x="32" y="314"/>
                    </a:lnTo>
                    <a:cubicBezTo>
                      <a:pt x="32" y="309"/>
                      <a:pt x="36" y="306"/>
                      <a:pt x="40" y="306"/>
                    </a:cubicBezTo>
                    <a:lnTo>
                      <a:pt x="252" y="306"/>
                    </a:lnTo>
                    <a:lnTo>
                      <a:pt x="252" y="505"/>
                    </a:lnTo>
                    <a:lnTo>
                      <a:pt x="32" y="505"/>
                    </a:lnTo>
                    <a:lnTo>
                      <a:pt x="32" y="314"/>
                    </a:lnTo>
                    <a:close/>
                    <a:moveTo>
                      <a:pt x="252" y="536"/>
                    </a:moveTo>
                    <a:lnTo>
                      <a:pt x="252" y="536"/>
                    </a:lnTo>
                    <a:lnTo>
                      <a:pt x="252" y="736"/>
                    </a:lnTo>
                    <a:lnTo>
                      <a:pt x="40" y="736"/>
                    </a:lnTo>
                    <a:cubicBezTo>
                      <a:pt x="36" y="736"/>
                      <a:pt x="32" y="732"/>
                      <a:pt x="32" y="727"/>
                    </a:cubicBezTo>
                    <a:lnTo>
                      <a:pt x="32" y="536"/>
                    </a:lnTo>
                    <a:lnTo>
                      <a:pt x="252" y="536"/>
                    </a:lnTo>
                    <a:close/>
                    <a:moveTo>
                      <a:pt x="284" y="505"/>
                    </a:moveTo>
                    <a:lnTo>
                      <a:pt x="284" y="505"/>
                    </a:lnTo>
                    <a:lnTo>
                      <a:pt x="284" y="306"/>
                    </a:lnTo>
                    <a:lnTo>
                      <a:pt x="495" y="306"/>
                    </a:lnTo>
                    <a:lnTo>
                      <a:pt x="495" y="505"/>
                    </a:lnTo>
                    <a:lnTo>
                      <a:pt x="284" y="505"/>
                    </a:lnTo>
                    <a:close/>
                    <a:moveTo>
                      <a:pt x="511" y="207"/>
                    </a:moveTo>
                    <a:lnTo>
                      <a:pt x="511" y="207"/>
                    </a:lnTo>
                    <a:cubicBezTo>
                      <a:pt x="526" y="207"/>
                      <a:pt x="538" y="219"/>
                      <a:pt x="538" y="235"/>
                    </a:cubicBezTo>
                    <a:cubicBezTo>
                      <a:pt x="538" y="250"/>
                      <a:pt x="526" y="262"/>
                      <a:pt x="511" y="262"/>
                    </a:cubicBezTo>
                    <a:cubicBezTo>
                      <a:pt x="496" y="262"/>
                      <a:pt x="483" y="250"/>
                      <a:pt x="483" y="235"/>
                    </a:cubicBezTo>
                    <a:cubicBezTo>
                      <a:pt x="483" y="219"/>
                      <a:pt x="496" y="207"/>
                      <a:pt x="511" y="207"/>
                    </a:cubicBezTo>
                    <a:close/>
                    <a:moveTo>
                      <a:pt x="268" y="207"/>
                    </a:moveTo>
                    <a:lnTo>
                      <a:pt x="268" y="207"/>
                    </a:lnTo>
                    <a:cubicBezTo>
                      <a:pt x="283" y="207"/>
                      <a:pt x="295" y="219"/>
                      <a:pt x="295" y="235"/>
                    </a:cubicBezTo>
                    <a:cubicBezTo>
                      <a:pt x="295" y="250"/>
                      <a:pt x="283" y="262"/>
                      <a:pt x="268" y="262"/>
                    </a:cubicBezTo>
                    <a:cubicBezTo>
                      <a:pt x="253" y="262"/>
                      <a:pt x="241" y="250"/>
                      <a:pt x="241" y="235"/>
                    </a:cubicBezTo>
                    <a:cubicBezTo>
                      <a:pt x="241" y="219"/>
                      <a:pt x="253" y="207"/>
                      <a:pt x="268" y="20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30000"/>
                  </a:lnSpc>
                </a:pPr>
                <a:endParaRPr lang="zh-CN" altLang="en-US" sz="1100">
                  <a:cs typeface="+mn-ea"/>
                  <a:sym typeface="+mn-lt"/>
                </a:endParaRPr>
              </a:p>
            </p:txBody>
          </p:sp>
        </p:grpSp>
        <p:sp>
          <p:nvSpPr>
            <p:cNvPr id="42" name="前言"/>
            <p:cNvSpPr>
              <a:spLocks noChangeArrowheads="1"/>
            </p:cNvSpPr>
            <p:nvPr/>
          </p:nvSpPr>
          <p:spPr bwMode="auto">
            <a:xfrm>
              <a:off x="3677097" y="5207137"/>
              <a:ext cx="528269" cy="32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880" tIns="60940" rIns="121880" bIns="6094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defTabSz="914400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务实</a:t>
              </a:r>
            </a:p>
          </p:txBody>
        </p:sp>
      </p:grpSp>
      <p:sp>
        <p:nvSpPr>
          <p:cNvPr id="2" name="矩形 1"/>
          <p:cNvSpPr/>
          <p:nvPr/>
        </p:nvSpPr>
        <p:spPr>
          <a:xfrm rot="5400000">
            <a:off x="7385056" y="2265688"/>
            <a:ext cx="3711600" cy="2520000"/>
          </a:xfrm>
          <a:prstGeom prst="rect">
            <a:avLst/>
          </a:prstGeom>
          <a:blipFill dpi="0" rotWithShape="1">
            <a:blip r:embed="rId3">
              <a:alphaModFix amt="68000"/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  <a:softEdge rad="112522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2" y="681840"/>
            <a:ext cx="1990725" cy="628650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7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0" grpId="0"/>
          <p:bldP spid="7" grpId="0" animBg="1"/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7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0" grpId="0"/>
          <p:bldP spid="7" grpId="0" animBg="1"/>
          <p:bldP spid="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89" y="690920"/>
            <a:ext cx="1895475" cy="581025"/>
          </a:xfrm>
          <a:prstGeom prst="rect">
            <a:avLst/>
          </a:prstGeom>
        </p:spPr>
      </p:pic>
      <p:pic>
        <p:nvPicPr>
          <p:cNvPr id="2" name="图片 1" descr="厂区鸟瞰"/>
          <p:cNvPicPr>
            <a:picLocks noChangeAspect="1"/>
          </p:cNvPicPr>
          <p:nvPr/>
        </p:nvPicPr>
        <p:blipFill rotWithShape="1">
          <a:blip r:embed="rId4"/>
          <a:srcRect l="4911" t="3084" r="10349" b="3616"/>
          <a:stretch/>
        </p:blipFill>
        <p:spPr>
          <a:xfrm>
            <a:off x="876244" y="1687280"/>
            <a:ext cx="6506313" cy="398774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625600" y="3724390"/>
            <a:ext cx="774700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b="1" cap="none" spc="300" dirty="0" smtClean="0">
                <a:ln w="0"/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包材车间</a:t>
            </a:r>
            <a:endParaRPr lang="zh-CN" altLang="en-US" sz="800" b="1" cap="none" spc="300" dirty="0">
              <a:ln w="0"/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2873" y="3093611"/>
            <a:ext cx="862590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b="1" spc="300" dirty="0" smtClean="0">
                <a:ln w="0"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改制</a:t>
            </a:r>
            <a:r>
              <a:rPr lang="zh-CN" altLang="en-US" sz="800" b="1" cap="none" spc="300" dirty="0" smtClean="0">
                <a:ln w="0"/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车间</a:t>
            </a:r>
            <a:endParaRPr lang="zh-CN" altLang="en-US" sz="800" b="1" cap="none" spc="300" dirty="0">
              <a:ln w="0"/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76174" y="2960342"/>
            <a:ext cx="1333751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b="1" cap="none" spc="300" dirty="0" smtClean="0">
                <a:ln w="0"/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热成型及表面处理</a:t>
            </a:r>
            <a:endParaRPr lang="zh-CN" altLang="en-US" sz="800" b="1" cap="none" spc="300" dirty="0">
              <a:ln w="0"/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43175" y="3365802"/>
            <a:ext cx="962248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b="1" cap="none" spc="300" dirty="0" smtClean="0">
                <a:ln w="0"/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冷成型车间</a:t>
            </a:r>
            <a:endParaRPr lang="zh-CN" altLang="en-US" sz="800" b="1" cap="none" spc="300" dirty="0">
              <a:ln w="0"/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76700" y="3261511"/>
            <a:ext cx="758904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b="1" cap="none" spc="300" dirty="0" smtClean="0">
                <a:ln w="0"/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成品仓库</a:t>
            </a:r>
            <a:endParaRPr lang="zh-CN" altLang="en-US" sz="800" b="1" cap="none" spc="300" dirty="0">
              <a:ln w="0"/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232" y="2236245"/>
            <a:ext cx="1990208" cy="111817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0175882" y="2620598"/>
            <a:ext cx="1030077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cap="none" spc="3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冷成型车间</a:t>
            </a:r>
            <a:endParaRPr lang="zh-CN" altLang="en-US" sz="800" cap="none" spc="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268" y="993001"/>
            <a:ext cx="1990208" cy="111949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0252998" y="1393413"/>
            <a:ext cx="862590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spc="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改制</a:t>
            </a:r>
            <a:r>
              <a:rPr lang="zh-CN" altLang="en-US" sz="800" cap="none" spc="3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车间</a:t>
            </a:r>
            <a:endParaRPr lang="zh-CN" altLang="en-US" sz="800" cap="none" spc="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/>
          <a:srcRect l="2978" t="11988" r="31345" b="-1290"/>
          <a:stretch/>
        </p:blipFill>
        <p:spPr>
          <a:xfrm>
            <a:off x="7764268" y="3478169"/>
            <a:ext cx="2002172" cy="114863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984406" y="3958356"/>
            <a:ext cx="1389101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cap="none" spc="3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热成型及表面处理</a:t>
            </a:r>
            <a:endParaRPr lang="zh-CN" altLang="en-US" sz="800" cap="none" spc="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49912" y="5210763"/>
            <a:ext cx="875725" cy="215444"/>
          </a:xfrm>
          <a:prstGeom prst="rect">
            <a:avLst/>
          </a:prstGeom>
          <a:solidFill>
            <a:srgbClr val="86BC4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" cap="none" spc="300" dirty="0" smtClean="0">
                <a:ln w="0"/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成品仓库</a:t>
            </a:r>
            <a:endParaRPr lang="zh-CN" altLang="en-US" sz="800" cap="none" spc="300" dirty="0">
              <a:ln w="0"/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6" b="10229"/>
          <a:stretch/>
        </p:blipFill>
        <p:spPr>
          <a:xfrm>
            <a:off x="7764268" y="4750554"/>
            <a:ext cx="2010990" cy="1154208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545904"/>
            <a:ext cx="11020425" cy="4905375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5125363" y="981433"/>
            <a:ext cx="3563426" cy="1065513"/>
            <a:chOff x="4588126" y="2333163"/>
            <a:chExt cx="3563426" cy="1065513"/>
          </a:xfrm>
        </p:grpSpPr>
        <p:sp>
          <p:nvSpPr>
            <p:cNvPr id="54" name="Subtitle 2"/>
            <p:cNvSpPr txBox="1"/>
            <p:nvPr/>
          </p:nvSpPr>
          <p:spPr>
            <a:xfrm>
              <a:off x="4853104" y="2333163"/>
              <a:ext cx="3033470" cy="7479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86BC42"/>
                  </a:solidFill>
                  <a:cs typeface="+mn-ea"/>
                  <a:sym typeface="+mn-lt"/>
                </a:rPr>
                <a:t>发展历程</a:t>
              </a:r>
              <a:endParaRPr lang="id-ID" b="1" dirty="0">
                <a:solidFill>
                  <a:srgbClr val="86BC42"/>
                </a:solidFill>
                <a:cs typeface="+mn-ea"/>
                <a:sym typeface="+mn-lt"/>
              </a:endParaRPr>
            </a:p>
          </p:txBody>
        </p:sp>
        <p:sp>
          <p:nvSpPr>
            <p:cNvPr id="55" name="Subtitle 2"/>
            <p:cNvSpPr txBox="1"/>
            <p:nvPr/>
          </p:nvSpPr>
          <p:spPr>
            <a:xfrm>
              <a:off x="4588126" y="2819461"/>
              <a:ext cx="3563426" cy="57921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400" b="1" dirty="0">
                  <a:solidFill>
                    <a:srgbClr val="343434"/>
                  </a:solidFill>
                  <a:cs typeface="+mn-ea"/>
                  <a:sym typeface="+mn-lt"/>
                </a:rPr>
                <a:t>COMPANY PROFILE</a:t>
              </a:r>
              <a:endParaRPr lang="id-ID" sz="1400" b="1" dirty="0">
                <a:solidFill>
                  <a:srgbClr val="343434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89" y="690920"/>
            <a:ext cx="1895475" cy="581025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5178091" y="873198"/>
            <a:ext cx="3563426" cy="1029093"/>
            <a:chOff x="190545" y="2245380"/>
            <a:chExt cx="3563426" cy="1029093"/>
          </a:xfrm>
        </p:grpSpPr>
        <p:sp>
          <p:nvSpPr>
            <p:cNvPr id="73" name="Subtitle 2"/>
            <p:cNvSpPr txBox="1"/>
            <p:nvPr/>
          </p:nvSpPr>
          <p:spPr>
            <a:xfrm>
              <a:off x="455523" y="2245380"/>
              <a:ext cx="3033470" cy="7479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ABCE30"/>
                  </a:solidFill>
                  <a:cs typeface="+mn-ea"/>
                  <a:sym typeface="+mn-lt"/>
                </a:rPr>
                <a:t>公司结构</a:t>
              </a:r>
            </a:p>
          </p:txBody>
        </p:sp>
        <p:sp>
          <p:nvSpPr>
            <p:cNvPr id="74" name="Subtitle 2"/>
            <p:cNvSpPr txBox="1"/>
            <p:nvPr/>
          </p:nvSpPr>
          <p:spPr>
            <a:xfrm>
              <a:off x="190545" y="2695258"/>
              <a:ext cx="3563426" cy="57921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400" b="1" dirty="0">
                  <a:solidFill>
                    <a:srgbClr val="343434"/>
                  </a:solidFill>
                  <a:cs typeface="+mn-ea"/>
                  <a:sym typeface="+mn-lt"/>
                </a:rPr>
                <a:t>COMPANY PROFILE</a:t>
              </a:r>
              <a:endParaRPr lang="id-ID" sz="1400" b="1" dirty="0">
                <a:solidFill>
                  <a:srgbClr val="343434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57" y="622874"/>
            <a:ext cx="2028825" cy="638175"/>
          </a:xfrm>
          <a:prstGeom prst="rect">
            <a:avLst/>
          </a:prstGeom>
        </p:spPr>
      </p:pic>
      <p:cxnSp>
        <p:nvCxnSpPr>
          <p:cNvPr id="42" name="直接连接符 41"/>
          <p:cNvCxnSpPr/>
          <p:nvPr/>
        </p:nvCxnSpPr>
        <p:spPr>
          <a:xfrm>
            <a:off x="9496419" y="3432949"/>
            <a:ext cx="0" cy="60174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/>
        </p:nvSpPr>
        <p:spPr>
          <a:xfrm>
            <a:off x="5561589" y="1819466"/>
            <a:ext cx="1047976" cy="328099"/>
          </a:xfrm>
          <a:prstGeom prst="roundRect">
            <a:avLst/>
          </a:prstGeom>
          <a:solidFill>
            <a:srgbClr val="ABCE30"/>
          </a:solidFill>
          <a:ln>
            <a:solidFill>
              <a:srgbClr val="ABCE30"/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>
                <a:solidFill>
                  <a:schemeClr val="bg1"/>
                </a:solidFill>
                <a:cs typeface="+mn-ea"/>
                <a:sym typeface="+mn-lt"/>
              </a:rPr>
              <a:t>总经理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3513182" y="2889795"/>
            <a:ext cx="1048320" cy="328101"/>
          </a:xfrm>
          <a:prstGeom prst="roundRect">
            <a:avLst/>
          </a:prstGeom>
          <a:solidFill>
            <a:srgbClr val="231815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销售总助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3" name="直接连接符 12"/>
          <p:cNvCxnSpPr>
            <a:stCxn id="33" idx="3"/>
            <a:endCxn id="11" idx="1"/>
          </p:cNvCxnSpPr>
          <p:nvPr/>
        </p:nvCxnSpPr>
        <p:spPr>
          <a:xfrm>
            <a:off x="4561501" y="3053846"/>
            <a:ext cx="2958114" cy="6224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690084" y="3451225"/>
            <a:ext cx="6810478" cy="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688680" y="3446292"/>
            <a:ext cx="0" cy="136682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047296" y="3451225"/>
            <a:ext cx="0" cy="580022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圆角矩形 33"/>
          <p:cNvSpPr/>
          <p:nvPr/>
        </p:nvSpPr>
        <p:spPr>
          <a:xfrm>
            <a:off x="2171439" y="3569529"/>
            <a:ext cx="1027733" cy="328101"/>
          </a:xfrm>
          <a:prstGeom prst="roundRect">
            <a:avLst/>
          </a:prstGeom>
          <a:solidFill>
            <a:srgbClr val="ABCE30"/>
          </a:solidFill>
          <a:ln>
            <a:solidFill>
              <a:srgbClr val="ABCE30"/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成安销售中心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410500" y="3429902"/>
            <a:ext cx="0" cy="1136661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4456900" y="4031643"/>
            <a:ext cx="1145930" cy="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endCxn id="125" idx="0"/>
          </p:cNvCxnSpPr>
          <p:nvPr/>
        </p:nvCxnSpPr>
        <p:spPr>
          <a:xfrm flipH="1">
            <a:off x="6310123" y="3435505"/>
            <a:ext cx="4169" cy="1125457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2671023" y="3915065"/>
            <a:ext cx="0" cy="137235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 flipV="1">
            <a:off x="1524375" y="4024893"/>
            <a:ext cx="2277496" cy="1129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1534492" y="4031249"/>
            <a:ext cx="0" cy="53823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>
            <a:endCxn id="169" idx="0"/>
          </p:cNvCxnSpPr>
          <p:nvPr/>
        </p:nvCxnSpPr>
        <p:spPr>
          <a:xfrm flipH="1">
            <a:off x="3792346" y="4019449"/>
            <a:ext cx="6871" cy="552301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圆角矩形 40"/>
          <p:cNvSpPr/>
          <p:nvPr/>
        </p:nvSpPr>
        <p:spPr>
          <a:xfrm>
            <a:off x="6184122" y="4560963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人力行政部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6" name="圆角矩形 40"/>
          <p:cNvSpPr/>
          <p:nvPr/>
        </p:nvSpPr>
        <p:spPr>
          <a:xfrm>
            <a:off x="6734311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财务部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7" name="圆角矩形 40"/>
          <p:cNvSpPr/>
          <p:nvPr/>
        </p:nvSpPr>
        <p:spPr>
          <a:xfrm>
            <a:off x="7284500" y="4563455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信息部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4" name="圆角矩形 40"/>
          <p:cNvSpPr/>
          <p:nvPr/>
        </p:nvSpPr>
        <p:spPr>
          <a:xfrm>
            <a:off x="7834689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供应部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45" name="直接连接符 144"/>
          <p:cNvCxnSpPr/>
          <p:nvPr/>
        </p:nvCxnSpPr>
        <p:spPr>
          <a:xfrm>
            <a:off x="16229404" y="4026700"/>
            <a:ext cx="0" cy="136682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17308361" y="4047373"/>
            <a:ext cx="0" cy="136682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圆角矩形 40"/>
          <p:cNvSpPr/>
          <p:nvPr/>
        </p:nvSpPr>
        <p:spPr>
          <a:xfrm>
            <a:off x="8562612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计划部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5" name="圆角矩形 40"/>
          <p:cNvSpPr/>
          <p:nvPr/>
        </p:nvSpPr>
        <p:spPr>
          <a:xfrm>
            <a:off x="9103966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制造部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1" name="圆角矩形 40"/>
          <p:cNvSpPr/>
          <p:nvPr/>
        </p:nvSpPr>
        <p:spPr>
          <a:xfrm>
            <a:off x="1417524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销售一部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2" name="圆角矩形 40"/>
          <p:cNvSpPr/>
          <p:nvPr/>
        </p:nvSpPr>
        <p:spPr>
          <a:xfrm>
            <a:off x="2191049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销售二部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8" name="圆角矩形 40"/>
          <p:cNvSpPr/>
          <p:nvPr/>
        </p:nvSpPr>
        <p:spPr>
          <a:xfrm>
            <a:off x="2860449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线上商城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9" name="圆角矩形 40"/>
          <p:cNvSpPr/>
          <p:nvPr/>
        </p:nvSpPr>
        <p:spPr>
          <a:xfrm>
            <a:off x="3666346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成安支持部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0" name="圆角矩形 40"/>
          <p:cNvSpPr/>
          <p:nvPr/>
        </p:nvSpPr>
        <p:spPr>
          <a:xfrm>
            <a:off x="4352536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销售四部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6" name="圆角矩形 40"/>
          <p:cNvSpPr/>
          <p:nvPr/>
        </p:nvSpPr>
        <p:spPr>
          <a:xfrm>
            <a:off x="4912312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zh-CN" sz="900" spc="1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外</a:t>
            </a:r>
            <a:endParaRPr lang="en-US" altLang="zh-CN" sz="900" spc="1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贸部</a:t>
            </a:r>
            <a:r>
              <a:rPr lang="en-US" altLang="zh-CN" sz="900" dirty="0" smtClean="0">
                <a:solidFill>
                  <a:schemeClr val="bg1"/>
                </a:solidFill>
                <a:cs typeface="+mn-ea"/>
                <a:sym typeface="+mn-lt"/>
              </a:rPr>
              <a:t>	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7" name="圆角矩形 40"/>
          <p:cNvSpPr/>
          <p:nvPr/>
        </p:nvSpPr>
        <p:spPr>
          <a:xfrm>
            <a:off x="5479808" y="4571750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永年支持部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/>
          <p:cNvCxnSpPr>
            <a:endCxn id="154" idx="0"/>
          </p:cNvCxnSpPr>
          <p:nvPr/>
        </p:nvCxnSpPr>
        <p:spPr>
          <a:xfrm flipH="1">
            <a:off x="8688612" y="4038561"/>
            <a:ext cx="5414" cy="533189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33"/>
          <p:cNvSpPr/>
          <p:nvPr/>
        </p:nvSpPr>
        <p:spPr>
          <a:xfrm>
            <a:off x="9034362" y="3586506"/>
            <a:ext cx="932400" cy="327600"/>
          </a:xfrm>
          <a:prstGeom prst="roundRect">
            <a:avLst/>
          </a:prstGeom>
          <a:solidFill>
            <a:srgbClr val="ABCE30"/>
          </a:solidFill>
          <a:ln>
            <a:solidFill>
              <a:srgbClr val="ABCE30"/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生产中心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688449" y="4027363"/>
            <a:ext cx="1624225" cy="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40"/>
          <p:cNvSpPr/>
          <p:nvPr/>
        </p:nvSpPr>
        <p:spPr>
          <a:xfrm>
            <a:off x="10186675" y="4571757"/>
            <a:ext cx="252000" cy="791997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安环部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圆角矩形 40"/>
          <p:cNvSpPr/>
          <p:nvPr/>
        </p:nvSpPr>
        <p:spPr>
          <a:xfrm>
            <a:off x="9645320" y="4571755"/>
            <a:ext cx="252000" cy="792000"/>
          </a:xfrm>
          <a:prstGeom prst="roundRect">
            <a:avLst/>
          </a:prstGeom>
          <a:solidFill>
            <a:srgbClr val="343434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质技部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6415" y="2157911"/>
            <a:ext cx="0" cy="1288381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32"/>
          <p:cNvSpPr/>
          <p:nvPr/>
        </p:nvSpPr>
        <p:spPr>
          <a:xfrm>
            <a:off x="7519617" y="2896019"/>
            <a:ext cx="1048320" cy="328101"/>
          </a:xfrm>
          <a:prstGeom prst="roundRect">
            <a:avLst/>
          </a:prstGeom>
          <a:solidFill>
            <a:srgbClr val="231815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>
                <a:solidFill>
                  <a:schemeClr val="bg1"/>
                </a:solidFill>
                <a:cs typeface="+mn-ea"/>
                <a:sym typeface="+mn-lt"/>
              </a:rPr>
              <a:t>总经理助理</a:t>
            </a:r>
          </a:p>
        </p:txBody>
      </p:sp>
      <p:sp>
        <p:nvSpPr>
          <p:cNvPr id="118" name="圆角矩形 32"/>
          <p:cNvSpPr/>
          <p:nvPr/>
        </p:nvSpPr>
        <p:spPr>
          <a:xfrm>
            <a:off x="5560888" y="2399726"/>
            <a:ext cx="1048320" cy="328101"/>
          </a:xfrm>
          <a:prstGeom prst="roundRect">
            <a:avLst/>
          </a:prstGeom>
          <a:solidFill>
            <a:srgbClr val="231815"/>
          </a:solidFill>
          <a:ln>
            <a:noFill/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>
                <a:solidFill>
                  <a:schemeClr val="bg1"/>
                </a:solidFill>
                <a:cs typeface="+mn-ea"/>
                <a:sym typeface="+mn-lt"/>
              </a:rPr>
              <a:t>副</a:t>
            </a:r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总经理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8" name="圆角矩形 33"/>
          <p:cNvSpPr/>
          <p:nvPr/>
        </p:nvSpPr>
        <p:spPr>
          <a:xfrm>
            <a:off x="4533429" y="3587251"/>
            <a:ext cx="1027733" cy="328101"/>
          </a:xfrm>
          <a:prstGeom prst="roundRect">
            <a:avLst/>
          </a:prstGeom>
          <a:solidFill>
            <a:srgbClr val="ABCE30"/>
          </a:solidFill>
          <a:ln>
            <a:solidFill>
              <a:srgbClr val="ABCE30"/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spc="100" dirty="0" smtClean="0">
                <a:solidFill>
                  <a:schemeClr val="bg1"/>
                </a:solidFill>
                <a:cs typeface="+mn-ea"/>
                <a:sym typeface="+mn-lt"/>
              </a:rPr>
              <a:t>永年销售中心</a:t>
            </a:r>
            <a:endParaRPr lang="zh-CN" altLang="en-US" sz="900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29" name="直接连接符 128"/>
          <p:cNvCxnSpPr>
            <a:endCxn id="162" idx="0"/>
          </p:cNvCxnSpPr>
          <p:nvPr/>
        </p:nvCxnSpPr>
        <p:spPr>
          <a:xfrm>
            <a:off x="2317049" y="4042450"/>
            <a:ext cx="0" cy="52930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接连接符 131"/>
          <p:cNvCxnSpPr>
            <a:endCxn id="168" idx="0"/>
          </p:cNvCxnSpPr>
          <p:nvPr/>
        </p:nvCxnSpPr>
        <p:spPr>
          <a:xfrm flipH="1">
            <a:off x="2986449" y="4035910"/>
            <a:ext cx="2409" cy="535840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>
          <a:xfrm>
            <a:off x="4466909" y="4031247"/>
            <a:ext cx="605" cy="540503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>
          <a:xfrm>
            <a:off x="5050592" y="4028976"/>
            <a:ext cx="605" cy="540503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>
            <a:off x="5601472" y="4032925"/>
            <a:ext cx="605" cy="540503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>
            <a:endCxn id="155" idx="0"/>
          </p:cNvCxnSpPr>
          <p:nvPr/>
        </p:nvCxnSpPr>
        <p:spPr>
          <a:xfrm flipH="1">
            <a:off x="9229966" y="4042966"/>
            <a:ext cx="1378" cy="528784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>
            <a:endCxn id="23" idx="0"/>
          </p:cNvCxnSpPr>
          <p:nvPr/>
        </p:nvCxnSpPr>
        <p:spPr>
          <a:xfrm>
            <a:off x="9771315" y="4038560"/>
            <a:ext cx="5" cy="533195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179"/>
          <p:cNvCxnSpPr>
            <a:endCxn id="22" idx="0"/>
          </p:cNvCxnSpPr>
          <p:nvPr/>
        </p:nvCxnSpPr>
        <p:spPr>
          <a:xfrm>
            <a:off x="10311291" y="4026700"/>
            <a:ext cx="1384" cy="545057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 flipH="1">
            <a:off x="6858123" y="3444022"/>
            <a:ext cx="4169" cy="1125457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/>
        </p:nvCxnSpPr>
        <p:spPr>
          <a:xfrm>
            <a:off x="7960689" y="3438419"/>
            <a:ext cx="0" cy="1136661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b="4168"/>
          <a:stretch>
            <a:fillRect/>
          </a:stretch>
        </p:blipFill>
        <p:spPr>
          <a:xfrm>
            <a:off x="2145791" y="1448816"/>
            <a:ext cx="8745093" cy="420693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12" y="728627"/>
            <a:ext cx="1781175" cy="5334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97551" y="695886"/>
            <a:ext cx="3563426" cy="1037549"/>
            <a:chOff x="72855" y="2245380"/>
            <a:chExt cx="3563426" cy="1037549"/>
          </a:xfrm>
        </p:grpSpPr>
        <p:sp>
          <p:nvSpPr>
            <p:cNvPr id="16" name="Subtitle 2"/>
            <p:cNvSpPr txBox="1"/>
            <p:nvPr/>
          </p:nvSpPr>
          <p:spPr>
            <a:xfrm>
              <a:off x="455523" y="2245380"/>
              <a:ext cx="3033470" cy="7479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86BC42"/>
                  </a:solidFill>
                  <a:cs typeface="+mn-ea"/>
                  <a:sym typeface="+mn-lt"/>
                </a:rPr>
                <a:t>企业荣誉</a:t>
              </a:r>
            </a:p>
          </p:txBody>
        </p:sp>
        <p:sp>
          <p:nvSpPr>
            <p:cNvPr id="17" name="Subtitle 2"/>
            <p:cNvSpPr txBox="1"/>
            <p:nvPr/>
          </p:nvSpPr>
          <p:spPr>
            <a:xfrm>
              <a:off x="72855" y="2703714"/>
              <a:ext cx="3563426" cy="57921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400" b="1" i="0" dirty="0" smtClean="0">
                  <a:solidFill>
                    <a:srgbClr val="333333"/>
                  </a:solidFill>
                  <a:effectLst/>
                </a:rPr>
                <a:t>CORPORATE HONOR</a:t>
              </a:r>
              <a:endParaRPr lang="id-ID" sz="1400" b="1" dirty="0">
                <a:solidFill>
                  <a:srgbClr val="343434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13" y="4254955"/>
            <a:ext cx="1504806" cy="200160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77" y="5379868"/>
            <a:ext cx="10974738" cy="876694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t="1" b="1873"/>
          <a:stretch>
            <a:fillRect/>
          </a:stretch>
        </p:blipFill>
        <p:spPr>
          <a:xfrm>
            <a:off x="2454238" y="1838452"/>
            <a:ext cx="7493925" cy="43916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12" y="728627"/>
            <a:ext cx="1781175" cy="5334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97551" y="695886"/>
            <a:ext cx="3563426" cy="1037549"/>
            <a:chOff x="72855" y="2245380"/>
            <a:chExt cx="3563426" cy="1037549"/>
          </a:xfrm>
        </p:grpSpPr>
        <p:sp>
          <p:nvSpPr>
            <p:cNvPr id="16" name="Subtitle 2"/>
            <p:cNvSpPr txBox="1"/>
            <p:nvPr/>
          </p:nvSpPr>
          <p:spPr>
            <a:xfrm>
              <a:off x="455523" y="2245380"/>
              <a:ext cx="3033470" cy="7479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86BC42"/>
                  </a:solidFill>
                  <a:cs typeface="+mn-ea"/>
                  <a:sym typeface="+mn-lt"/>
                </a:rPr>
                <a:t>企业荣誉</a:t>
              </a:r>
            </a:p>
          </p:txBody>
        </p:sp>
        <p:sp>
          <p:nvSpPr>
            <p:cNvPr id="17" name="Subtitle 2"/>
            <p:cNvSpPr txBox="1"/>
            <p:nvPr/>
          </p:nvSpPr>
          <p:spPr>
            <a:xfrm>
              <a:off x="72855" y="2703714"/>
              <a:ext cx="3563426" cy="57921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400" b="1" i="0" dirty="0" smtClean="0">
                  <a:solidFill>
                    <a:srgbClr val="333333"/>
                  </a:solidFill>
                  <a:effectLst/>
                </a:rPr>
                <a:t>CORPORATE HONOR</a:t>
              </a:r>
              <a:endParaRPr lang="id-ID" sz="1400" b="1" dirty="0">
                <a:solidFill>
                  <a:srgbClr val="343434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13" y="4254955"/>
            <a:ext cx="1504806" cy="200160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77" y="5379868"/>
            <a:ext cx="10974738" cy="876694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2371655" y="2425232"/>
            <a:ext cx="274482" cy="248202"/>
          </a:xfrm>
          <a:prstGeom prst="rect">
            <a:avLst/>
          </a:prstGeom>
          <a:noFill/>
          <a:ln w="19050">
            <a:solidFill>
              <a:srgbClr val="86BC42"/>
            </a:soli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2137101" y="2906353"/>
            <a:ext cx="162807" cy="166369"/>
          </a:xfrm>
          <a:prstGeom prst="roundRect">
            <a:avLst>
              <a:gd name="adj" fmla="val 0"/>
            </a:avLst>
          </a:prstGeom>
          <a:solidFill>
            <a:srgbClr val="86BC42">
              <a:alpha val="8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646137" y="3191959"/>
            <a:ext cx="93930" cy="107368"/>
          </a:xfrm>
          <a:prstGeom prst="roundRect">
            <a:avLst>
              <a:gd name="adj" fmla="val 0"/>
            </a:avLst>
          </a:prstGeom>
          <a:solidFill>
            <a:srgbClr val="86BC42">
              <a:alpha val="4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83565" y="2111938"/>
            <a:ext cx="1323257" cy="1363623"/>
            <a:chOff x="1296375" y="2442947"/>
            <a:chExt cx="1642138" cy="1556959"/>
          </a:xfrm>
        </p:grpSpPr>
        <p:sp>
          <p:nvSpPr>
            <p:cNvPr id="38" name="圆角矩形 37"/>
            <p:cNvSpPr/>
            <p:nvPr/>
          </p:nvSpPr>
          <p:spPr>
            <a:xfrm>
              <a:off x="1324332" y="2452161"/>
              <a:ext cx="1548332" cy="1547745"/>
            </a:xfrm>
            <a:prstGeom prst="roundRect">
              <a:avLst>
                <a:gd name="adj" fmla="val 0"/>
              </a:avLst>
            </a:prstGeom>
            <a:solidFill>
              <a:srgbClr val="86BC4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30"/>
            <p:cNvSpPr txBox="1"/>
            <p:nvPr/>
          </p:nvSpPr>
          <p:spPr>
            <a:xfrm>
              <a:off x="1396299" y="2442947"/>
              <a:ext cx="1389866" cy="126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228600">
                <a:defRPr sz="6000">
                  <a:solidFill>
                    <a:schemeClr val="bg1"/>
                  </a:solidFill>
                  <a:cs typeface="+mn-ea"/>
                </a:defRPr>
              </a:lvl1pPr>
            </a:lstStyle>
            <a:p>
              <a:r>
                <a:rPr lang="en-US" altLang="zh-CN" dirty="0">
                  <a:sym typeface="+mn-lt"/>
                </a:rPr>
                <a:t>02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51" name="TextBox 30"/>
            <p:cNvSpPr txBox="1"/>
            <p:nvPr/>
          </p:nvSpPr>
          <p:spPr>
            <a:xfrm>
              <a:off x="1296375" y="3507262"/>
              <a:ext cx="1642138" cy="420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/>
              <a:r>
                <a:rPr lang="en-US" altLang="zh-CN" sz="1600" b="1" spc="300" dirty="0">
                  <a:solidFill>
                    <a:schemeClr val="bg1"/>
                  </a:solidFill>
                  <a:cs typeface="+mn-ea"/>
                  <a:sym typeface="+mn-lt"/>
                </a:rPr>
                <a:t>PART</a:t>
              </a:r>
              <a:endParaRPr lang="zh-CN" altLang="en-US" sz="16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420339" y="3813407"/>
            <a:ext cx="3249712" cy="742319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产品介绍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656544" y="1250795"/>
            <a:ext cx="6080586" cy="4097063"/>
            <a:chOff x="5790481" y="1556829"/>
            <a:chExt cx="5080668" cy="3086413"/>
          </a:xfrm>
        </p:grpSpPr>
        <p:sp>
          <p:nvSpPr>
            <p:cNvPr id="2" name="矩形 1"/>
            <p:cNvSpPr/>
            <p:nvPr/>
          </p:nvSpPr>
          <p:spPr>
            <a:xfrm>
              <a:off x="5790481" y="1568979"/>
              <a:ext cx="5080668" cy="3074263"/>
            </a:xfrm>
            <a:prstGeom prst="rect">
              <a:avLst/>
            </a:prstGeom>
            <a:noFill/>
            <a:ln w="254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/>
            <p:cNvSpPr/>
            <p:nvPr/>
          </p:nvSpPr>
          <p:spPr>
            <a:xfrm rot="870914">
              <a:off x="6595803" y="1765966"/>
              <a:ext cx="1476330" cy="1247194"/>
            </a:xfrm>
            <a:prstGeom prst="rect">
              <a:avLst/>
            </a:prstGeom>
            <a:blipFill dpi="0" rotWithShape="1">
              <a:blip r:embed="rId3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20847928">
              <a:off x="8443369" y="1556829"/>
              <a:ext cx="1566932" cy="1415403"/>
            </a:xfrm>
            <a:prstGeom prst="rect">
              <a:avLst/>
            </a:prstGeom>
            <a:blipFill dpi="0" rotWithShape="1">
              <a:blip r:embed="rId4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6520118" y="3059277"/>
              <a:ext cx="1566932" cy="1415403"/>
            </a:xfrm>
            <a:prstGeom prst="rect">
              <a:avLst/>
            </a:prstGeom>
            <a:blipFill dpi="0" rotWithShape="1">
              <a:blip r:embed="rId5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8720465" y="3176619"/>
              <a:ext cx="1566932" cy="1415403"/>
            </a:xfrm>
            <a:prstGeom prst="rect">
              <a:avLst/>
            </a:prstGeom>
            <a:blipFill dpi="0" rotWithShape="1">
              <a:blip r:embed="rId6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519" y="667334"/>
            <a:ext cx="1933575" cy="714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55729" y="4615534"/>
            <a:ext cx="2839688" cy="381258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PRODUCT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INTRODUCTION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74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74"/>
                            </p:stCondLst>
                            <p:childTnLst>
                              <p:par>
                                <p:cTn id="3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9" grpId="0" animBg="1"/>
      <p:bldP spid="50" grpId="0" animBg="1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6" y="691888"/>
            <a:ext cx="2028825" cy="676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73" y="1648805"/>
            <a:ext cx="5004204" cy="35339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/>
          <a:srcRect l="3567" r="2124"/>
          <a:stretch/>
        </p:blipFill>
        <p:spPr>
          <a:xfrm>
            <a:off x="5883857" y="2465821"/>
            <a:ext cx="5486400" cy="21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0800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6" y="691888"/>
            <a:ext cx="2028825" cy="6762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165946" y="1757501"/>
            <a:ext cx="5223595" cy="3814623"/>
            <a:chOff x="689696" y="1976576"/>
            <a:chExt cx="5223595" cy="381462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/>
            <a:srcRect t="25996"/>
            <a:stretch/>
          </p:blipFill>
          <p:spPr>
            <a:xfrm>
              <a:off x="689696" y="2647950"/>
              <a:ext cx="5223595" cy="314324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/>
            <a:srcRect r="54670" b="87109"/>
            <a:stretch/>
          </p:blipFill>
          <p:spPr>
            <a:xfrm>
              <a:off x="689696" y="1976576"/>
              <a:ext cx="2367829" cy="547549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4765" y="2490612"/>
            <a:ext cx="5036077" cy="195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229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6" y="691888"/>
            <a:ext cx="2028825" cy="6762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116" y="1740967"/>
            <a:ext cx="4646673" cy="39183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789" y="2206987"/>
            <a:ext cx="5583959" cy="185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4397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6" y="691888"/>
            <a:ext cx="2028825" cy="676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83" y="1640087"/>
            <a:ext cx="4940598" cy="37966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781" y="2789164"/>
            <a:ext cx="5341494" cy="171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5759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6" y="691888"/>
            <a:ext cx="2028825" cy="676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848" y="2300355"/>
            <a:ext cx="2983346" cy="22156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9561" y="2294792"/>
            <a:ext cx="2954234" cy="21926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848" y="1631467"/>
            <a:ext cx="1185061" cy="515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9561" y="1631467"/>
            <a:ext cx="1379469" cy="4872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7236" y="4620122"/>
            <a:ext cx="5142056" cy="133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793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21" y="694891"/>
            <a:ext cx="2238375" cy="61912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371655" y="2425232"/>
            <a:ext cx="274482" cy="248202"/>
          </a:xfrm>
          <a:prstGeom prst="rect">
            <a:avLst/>
          </a:prstGeom>
          <a:noFill/>
          <a:ln w="19050">
            <a:solidFill>
              <a:srgbClr val="86BC42"/>
            </a:soli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137101" y="2906353"/>
            <a:ext cx="162807" cy="166369"/>
          </a:xfrm>
          <a:prstGeom prst="roundRect">
            <a:avLst>
              <a:gd name="adj" fmla="val 0"/>
            </a:avLst>
          </a:prstGeom>
          <a:solidFill>
            <a:srgbClr val="86BC42">
              <a:alpha val="8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646137" y="3191959"/>
            <a:ext cx="93930" cy="107368"/>
          </a:xfrm>
          <a:prstGeom prst="roundRect">
            <a:avLst>
              <a:gd name="adj" fmla="val 0"/>
            </a:avLst>
          </a:prstGeom>
          <a:solidFill>
            <a:srgbClr val="86BC42">
              <a:alpha val="4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57761" y="2167818"/>
            <a:ext cx="1323257" cy="1247194"/>
            <a:chOff x="1324332" y="2452161"/>
            <a:chExt cx="1642138" cy="1547745"/>
          </a:xfrm>
        </p:grpSpPr>
        <p:sp>
          <p:nvSpPr>
            <p:cNvPr id="19" name="圆角矩形 18"/>
            <p:cNvSpPr/>
            <p:nvPr/>
          </p:nvSpPr>
          <p:spPr>
            <a:xfrm>
              <a:off x="1324332" y="2452161"/>
              <a:ext cx="1548332" cy="1547745"/>
            </a:xfrm>
            <a:prstGeom prst="roundRect">
              <a:avLst>
                <a:gd name="adj" fmla="val 0"/>
              </a:avLst>
            </a:prstGeom>
            <a:solidFill>
              <a:srgbClr val="86BC4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30"/>
            <p:cNvSpPr txBox="1"/>
            <p:nvPr/>
          </p:nvSpPr>
          <p:spPr>
            <a:xfrm>
              <a:off x="1440897" y="2597048"/>
              <a:ext cx="1389866" cy="126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228600">
                <a:defRPr sz="6000">
                  <a:solidFill>
                    <a:schemeClr val="bg1"/>
                  </a:solidFill>
                  <a:cs typeface="+mn-ea"/>
                </a:defRPr>
              </a:lvl1pPr>
            </a:lstStyle>
            <a:p>
              <a:r>
                <a:rPr lang="en-US" altLang="zh-CN" dirty="0" smtClean="0">
                  <a:sym typeface="+mn-lt"/>
                </a:rPr>
                <a:t>03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1" name="TextBox 30"/>
            <p:cNvSpPr txBox="1"/>
            <p:nvPr/>
          </p:nvSpPr>
          <p:spPr>
            <a:xfrm>
              <a:off x="1324332" y="3554855"/>
              <a:ext cx="1642138" cy="420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/>
              <a:r>
                <a:rPr lang="en-US" altLang="zh-CN" sz="1600" b="1" spc="300" dirty="0">
                  <a:solidFill>
                    <a:schemeClr val="bg1"/>
                  </a:solidFill>
                  <a:cs typeface="+mn-ea"/>
                  <a:sym typeface="+mn-lt"/>
                </a:rPr>
                <a:t>PART</a:t>
              </a:r>
              <a:endParaRPr lang="zh-CN" altLang="en-US" sz="16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371655" y="3657597"/>
            <a:ext cx="3249712" cy="1462516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spc="1000" dirty="0" smtClean="0">
                <a:solidFill>
                  <a:srgbClr val="343434"/>
                </a:solidFill>
                <a:latin typeface="+mn-ea"/>
                <a:cs typeface="+mn-ea"/>
                <a:sym typeface="+mn-lt"/>
              </a:rPr>
              <a:t>检测</a:t>
            </a:r>
            <a:r>
              <a:rPr lang="zh-CN" altLang="en-US" sz="3600" b="1" spc="1000" dirty="0">
                <a:solidFill>
                  <a:srgbClr val="343434"/>
                </a:solidFill>
                <a:latin typeface="+mn-ea"/>
                <a:cs typeface="+mn-ea"/>
                <a:sym typeface="+mn-lt"/>
              </a:rPr>
              <a:t>设备</a:t>
            </a:r>
          </a:p>
          <a:p>
            <a:pPr algn="ctr">
              <a:lnSpc>
                <a:spcPct val="130000"/>
              </a:lnSpc>
            </a:pPr>
            <a:endParaRPr lang="zh-CN" altLang="en-US" sz="3600" b="1" spc="1000" dirty="0">
              <a:solidFill>
                <a:srgbClr val="343434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63546" y="4526228"/>
            <a:ext cx="3065929" cy="381258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DETECTION  EQUIPMENT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38896" y="554182"/>
            <a:ext cx="4557357" cy="5766953"/>
            <a:chOff x="7038896" y="554182"/>
            <a:chExt cx="4557357" cy="576695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38896" y="554182"/>
              <a:ext cx="4557357" cy="57669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27"/>
            <a:stretch>
              <a:fillRect/>
            </a:stretch>
          </p:blipFill>
          <p:spPr>
            <a:xfrm>
              <a:off x="7252853" y="703768"/>
              <a:ext cx="4208219" cy="5333048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6" y="691888"/>
            <a:ext cx="2028825" cy="6762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3832" r="3355"/>
          <a:stretch>
            <a:fillRect/>
          </a:stretch>
        </p:blipFill>
        <p:spPr>
          <a:xfrm>
            <a:off x="1704108" y="1270627"/>
            <a:ext cx="8692896" cy="4855109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66" y="707585"/>
            <a:ext cx="2038350" cy="657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459" y="1364810"/>
            <a:ext cx="5149980" cy="3726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矩形 21"/>
          <p:cNvSpPr/>
          <p:nvPr/>
        </p:nvSpPr>
        <p:spPr>
          <a:xfrm>
            <a:off x="2371655" y="2425232"/>
            <a:ext cx="274482" cy="248202"/>
          </a:xfrm>
          <a:prstGeom prst="rect">
            <a:avLst/>
          </a:prstGeom>
          <a:noFill/>
          <a:ln w="19050">
            <a:solidFill>
              <a:srgbClr val="86BC42"/>
            </a:soli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137101" y="2906353"/>
            <a:ext cx="162807" cy="166369"/>
          </a:xfrm>
          <a:prstGeom prst="roundRect">
            <a:avLst>
              <a:gd name="adj" fmla="val 0"/>
            </a:avLst>
          </a:prstGeom>
          <a:solidFill>
            <a:srgbClr val="86BC42">
              <a:alpha val="8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646137" y="3191959"/>
            <a:ext cx="93930" cy="107368"/>
          </a:xfrm>
          <a:prstGeom prst="roundRect">
            <a:avLst>
              <a:gd name="adj" fmla="val 0"/>
            </a:avLst>
          </a:prstGeom>
          <a:solidFill>
            <a:srgbClr val="86BC42">
              <a:alpha val="4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257761" y="2167818"/>
            <a:ext cx="1323257" cy="1247194"/>
            <a:chOff x="1324332" y="2452161"/>
            <a:chExt cx="1642138" cy="1547745"/>
          </a:xfrm>
        </p:grpSpPr>
        <p:sp>
          <p:nvSpPr>
            <p:cNvPr id="26" name="圆角矩形 25"/>
            <p:cNvSpPr/>
            <p:nvPr/>
          </p:nvSpPr>
          <p:spPr>
            <a:xfrm>
              <a:off x="1324332" y="2452161"/>
              <a:ext cx="1548332" cy="1547745"/>
            </a:xfrm>
            <a:prstGeom prst="roundRect">
              <a:avLst>
                <a:gd name="adj" fmla="val 0"/>
              </a:avLst>
            </a:prstGeom>
            <a:solidFill>
              <a:srgbClr val="86BC4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30"/>
            <p:cNvSpPr txBox="1"/>
            <p:nvPr/>
          </p:nvSpPr>
          <p:spPr>
            <a:xfrm>
              <a:off x="1440897" y="2597048"/>
              <a:ext cx="1389866" cy="126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228600">
                <a:defRPr sz="6000">
                  <a:solidFill>
                    <a:schemeClr val="bg1"/>
                  </a:solidFill>
                  <a:cs typeface="+mn-ea"/>
                </a:defRPr>
              </a:lvl1pPr>
            </a:lstStyle>
            <a:p>
              <a:r>
                <a:rPr lang="en-US" altLang="zh-CN" dirty="0" smtClean="0">
                  <a:sym typeface="+mn-lt"/>
                </a:rPr>
                <a:t>04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8" name="TextBox 30"/>
            <p:cNvSpPr txBox="1"/>
            <p:nvPr/>
          </p:nvSpPr>
          <p:spPr>
            <a:xfrm>
              <a:off x="1324332" y="3554855"/>
              <a:ext cx="1642138" cy="420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/>
              <a:r>
                <a:rPr lang="en-US" altLang="zh-CN" sz="1600" b="1" spc="300" dirty="0">
                  <a:solidFill>
                    <a:schemeClr val="bg1"/>
                  </a:solidFill>
                  <a:cs typeface="+mn-ea"/>
                  <a:sym typeface="+mn-lt"/>
                </a:rPr>
                <a:t>PART</a:t>
              </a:r>
              <a:endParaRPr lang="zh-CN" altLang="en-US" sz="16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4005" y="3665782"/>
            <a:ext cx="4630767" cy="812530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spc="1000" dirty="0" smtClean="0">
                <a:solidFill>
                  <a:srgbClr val="343434"/>
                </a:solidFill>
                <a:latin typeface="+mn-ea"/>
                <a:cs typeface="+mn-ea"/>
                <a:sym typeface="+mn-lt"/>
              </a:rPr>
              <a:t>合作项目与伙伴</a:t>
            </a:r>
            <a:endParaRPr lang="zh-CN" altLang="en-US" sz="3600" b="1" spc="1000" dirty="0">
              <a:solidFill>
                <a:srgbClr val="343434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378712" y="4520741"/>
            <a:ext cx="3065929" cy="701346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/>
              <a:t>COLLABORATIVE PROJECTS AND PARTHERS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"/>
          <p:cNvSpPr/>
          <p:nvPr/>
        </p:nvSpPr>
        <p:spPr>
          <a:xfrm>
            <a:off x="600507" y="583635"/>
            <a:ext cx="10961264" cy="573098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0 w 12192000"/>
              <a:gd name="connsiteY0-2" fmla="*/ 0 h 6858000"/>
              <a:gd name="connsiteX1-3" fmla="*/ 8788400 w 12192000"/>
              <a:gd name="connsiteY1-4" fmla="*/ 0 h 6858000"/>
              <a:gd name="connsiteX2-5" fmla="*/ 12192000 w 12192000"/>
              <a:gd name="connsiteY2-6" fmla="*/ 0 h 6858000"/>
              <a:gd name="connsiteX3-7" fmla="*/ 12192000 w 12192000"/>
              <a:gd name="connsiteY3-8" fmla="*/ 6858000 h 6858000"/>
              <a:gd name="connsiteX4-9" fmla="*/ 0 w 12192000"/>
              <a:gd name="connsiteY4-10" fmla="*/ 6858000 h 6858000"/>
              <a:gd name="connsiteX5" fmla="*/ 0 w 12192000"/>
              <a:gd name="connsiteY5" fmla="*/ 0 h 6858000"/>
              <a:gd name="connsiteX0-11" fmla="*/ 0 w 12192000"/>
              <a:gd name="connsiteY0-12" fmla="*/ 0 h 6858000"/>
              <a:gd name="connsiteX1-13" fmla="*/ 8788400 w 12192000"/>
              <a:gd name="connsiteY1-14" fmla="*/ 0 h 6858000"/>
              <a:gd name="connsiteX2-15" fmla="*/ 12192000 w 12192000"/>
              <a:gd name="connsiteY2-16" fmla="*/ 0 h 6858000"/>
              <a:gd name="connsiteX3-17" fmla="*/ 12166600 w 12192000"/>
              <a:gd name="connsiteY3-18" fmla="*/ 2768600 h 6858000"/>
              <a:gd name="connsiteX4-19" fmla="*/ 12192000 w 12192000"/>
              <a:gd name="connsiteY4-20" fmla="*/ 6858000 h 6858000"/>
              <a:gd name="connsiteX5-21" fmla="*/ 0 w 12192000"/>
              <a:gd name="connsiteY5-22" fmla="*/ 6858000 h 6858000"/>
              <a:gd name="connsiteX6" fmla="*/ 0 w 12192000"/>
              <a:gd name="connsiteY6" fmla="*/ 0 h 6858000"/>
              <a:gd name="connsiteX0-23" fmla="*/ 0 w 12192000"/>
              <a:gd name="connsiteY0-24" fmla="*/ 0 h 6858000"/>
              <a:gd name="connsiteX1-25" fmla="*/ 8788400 w 12192000"/>
              <a:gd name="connsiteY1-26" fmla="*/ 0 h 6858000"/>
              <a:gd name="connsiteX2-27" fmla="*/ 12192000 w 12192000"/>
              <a:gd name="connsiteY2-28" fmla="*/ 0 h 6858000"/>
              <a:gd name="connsiteX3-29" fmla="*/ 12166600 w 12192000"/>
              <a:gd name="connsiteY3-30" fmla="*/ 2768600 h 6858000"/>
              <a:gd name="connsiteX4-31" fmla="*/ 12192000 w 12192000"/>
              <a:gd name="connsiteY4-32" fmla="*/ 6858000 h 6858000"/>
              <a:gd name="connsiteX5-33" fmla="*/ 2362200 w 12192000"/>
              <a:gd name="connsiteY5-34" fmla="*/ 6858000 h 6858000"/>
              <a:gd name="connsiteX6-35" fmla="*/ 0 w 12192000"/>
              <a:gd name="connsiteY6-36" fmla="*/ 6858000 h 6858000"/>
              <a:gd name="connsiteX7" fmla="*/ 0 w 12192000"/>
              <a:gd name="connsiteY7" fmla="*/ 0 h 6858000"/>
              <a:gd name="connsiteX0-37" fmla="*/ 0 w 12192000"/>
              <a:gd name="connsiteY0-38" fmla="*/ 0 h 6858000"/>
              <a:gd name="connsiteX1-39" fmla="*/ 8788400 w 12192000"/>
              <a:gd name="connsiteY1-40" fmla="*/ 0 h 6858000"/>
              <a:gd name="connsiteX2-41" fmla="*/ 12192000 w 12192000"/>
              <a:gd name="connsiteY2-42" fmla="*/ 0 h 6858000"/>
              <a:gd name="connsiteX3-43" fmla="*/ 12166600 w 12192000"/>
              <a:gd name="connsiteY3-44" fmla="*/ 2768600 h 6858000"/>
              <a:gd name="connsiteX4-45" fmla="*/ 2362200 w 12192000"/>
              <a:gd name="connsiteY4-46" fmla="*/ 6858000 h 6858000"/>
              <a:gd name="connsiteX5-47" fmla="*/ 0 w 12192000"/>
              <a:gd name="connsiteY5-48" fmla="*/ 6858000 h 6858000"/>
              <a:gd name="connsiteX6-49" fmla="*/ 0 w 12192000"/>
              <a:gd name="connsiteY6-50" fmla="*/ 0 h 6858000"/>
              <a:gd name="connsiteX0-51" fmla="*/ 0 w 12192000"/>
              <a:gd name="connsiteY0-52" fmla="*/ 6858000 h 6858000"/>
              <a:gd name="connsiteX1-53" fmla="*/ 8788400 w 12192000"/>
              <a:gd name="connsiteY1-54" fmla="*/ 0 h 6858000"/>
              <a:gd name="connsiteX2-55" fmla="*/ 12192000 w 12192000"/>
              <a:gd name="connsiteY2-56" fmla="*/ 0 h 6858000"/>
              <a:gd name="connsiteX3-57" fmla="*/ 12166600 w 12192000"/>
              <a:gd name="connsiteY3-58" fmla="*/ 2768600 h 6858000"/>
              <a:gd name="connsiteX4-59" fmla="*/ 2362200 w 12192000"/>
              <a:gd name="connsiteY4-60" fmla="*/ 6858000 h 6858000"/>
              <a:gd name="connsiteX5-61" fmla="*/ 0 w 12192000"/>
              <a:gd name="connsiteY5-62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8788400" y="0"/>
                </a:lnTo>
                <a:lnTo>
                  <a:pt x="12192000" y="0"/>
                </a:lnTo>
                <a:lnTo>
                  <a:pt x="12166600" y="2768600"/>
                </a:lnTo>
                <a:lnTo>
                  <a:pt x="2362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561749" y="736451"/>
            <a:ext cx="3563426" cy="1064319"/>
            <a:chOff x="83742" y="2245380"/>
            <a:chExt cx="3563426" cy="1064319"/>
          </a:xfrm>
        </p:grpSpPr>
        <p:sp>
          <p:nvSpPr>
            <p:cNvPr id="33" name="Subtitle 2"/>
            <p:cNvSpPr txBox="1"/>
            <p:nvPr/>
          </p:nvSpPr>
          <p:spPr>
            <a:xfrm>
              <a:off x="553181" y="2245380"/>
              <a:ext cx="3033470" cy="7479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86BC42"/>
                  </a:solidFill>
                  <a:cs typeface="+mn-ea"/>
                  <a:sym typeface="+mn-lt"/>
                </a:rPr>
                <a:t>合作项目</a:t>
              </a:r>
            </a:p>
          </p:txBody>
        </p:sp>
        <p:sp>
          <p:nvSpPr>
            <p:cNvPr id="34" name="Subtitle 2"/>
            <p:cNvSpPr txBox="1"/>
            <p:nvPr/>
          </p:nvSpPr>
          <p:spPr>
            <a:xfrm>
              <a:off x="83742" y="2730484"/>
              <a:ext cx="3563426" cy="57921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400" b="1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COOPERATIVE PROJECT</a:t>
              </a:r>
              <a:endParaRPr lang="en-US" altLang="zh-CN" sz="1400" b="1" i="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71" y="651603"/>
            <a:ext cx="1819275" cy="5334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010976" y="3453092"/>
            <a:ext cx="1423505" cy="216000"/>
          </a:xfrm>
          <a:prstGeom prst="rect">
            <a:avLst/>
          </a:prstGeom>
          <a:solidFill>
            <a:srgbClr val="466176"/>
          </a:solidFill>
          <a:ln>
            <a:noFill/>
          </a:ln>
          <a:effectLst>
            <a:outerShdw blurRad="50800" dist="50800" dir="5400000" algn="ctr" rotWithShape="0">
              <a:srgbClr val="46617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大兴国际机场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59" y="3905146"/>
            <a:ext cx="3261543" cy="18119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59" y="1514938"/>
            <a:ext cx="3261543" cy="1811968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010976" y="5851085"/>
            <a:ext cx="1423505" cy="216000"/>
          </a:xfrm>
          <a:prstGeom prst="rect">
            <a:avLst/>
          </a:prstGeom>
          <a:solidFill>
            <a:srgbClr val="466176"/>
          </a:solidFill>
          <a:ln>
            <a:noFill/>
          </a:ln>
          <a:effectLst>
            <a:outerShdw blurRad="50800" dist="50800" dir="5400000" algn="ctr" rotWithShape="0">
              <a:srgbClr val="46617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盐城高铁站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070" y="1514938"/>
            <a:ext cx="3270713" cy="1811968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021127" y="3460877"/>
            <a:ext cx="2700472" cy="218827"/>
          </a:xfrm>
          <a:prstGeom prst="rect">
            <a:avLst/>
          </a:prstGeom>
          <a:solidFill>
            <a:srgbClr val="466176"/>
          </a:solidFill>
          <a:ln>
            <a:noFill/>
          </a:ln>
          <a:effectLst>
            <a:outerShdw blurRad="50800" dist="50800" dir="5400000" algn="ctr" rotWithShape="0">
              <a:srgbClr val="46617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中关村论坛永久会址主会场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70" y="3905146"/>
            <a:ext cx="3261543" cy="1811968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659611" y="5851085"/>
            <a:ext cx="1423505" cy="216000"/>
          </a:xfrm>
          <a:prstGeom prst="rect">
            <a:avLst/>
          </a:prstGeom>
          <a:solidFill>
            <a:srgbClr val="466176"/>
          </a:solidFill>
          <a:ln>
            <a:noFill/>
          </a:ln>
          <a:effectLst>
            <a:outerShdw blurRad="50800" dist="50800" dir="5400000" algn="ctr" rotWithShape="0">
              <a:srgbClr val="46617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白音华电厂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61749" y="2010982"/>
            <a:ext cx="259452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500" b="1" dirty="0" smtClean="0">
                <a:latin typeface="+mn-ea"/>
              </a:rPr>
              <a:t>其它合作项目：</a:t>
            </a:r>
            <a:endParaRPr lang="en-US" altLang="zh-CN" sz="15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武当山机场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中信金融中心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阆中嘉陵江四桥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扬州博物馆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佛山西站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招商银行全球总部大厦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+mn-ea"/>
              </a:rPr>
              <a:t>广西体育中心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+mn-ea"/>
              </a:rPr>
              <a:t>广州白云</a:t>
            </a:r>
            <a:r>
              <a:rPr lang="zh-CN" altLang="en-US" sz="1200" dirty="0" smtClean="0">
                <a:latin typeface="+mn-ea"/>
              </a:rPr>
              <a:t>站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+mn-ea"/>
              </a:rPr>
              <a:t>京杭运河泗海桃源</a:t>
            </a:r>
            <a:r>
              <a:rPr lang="zh-CN" altLang="en-US" sz="1200" dirty="0" smtClean="0">
                <a:latin typeface="+mn-ea"/>
              </a:rPr>
              <a:t>大桥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+mn-ea"/>
              </a:rPr>
              <a:t>郑州汽车产业</a:t>
            </a:r>
            <a:r>
              <a:rPr lang="zh-CN" altLang="en-US" sz="1200" dirty="0" smtClean="0">
                <a:latin typeface="+mn-ea"/>
              </a:rPr>
              <a:t>园</a:t>
            </a:r>
            <a:endParaRPr lang="en-US" altLang="zh-CN" sz="1200" dirty="0" smtClean="0">
              <a:latin typeface="+mn-ea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130708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0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71" y="651603"/>
            <a:ext cx="1819275" cy="53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0" t="29247"/>
          <a:stretch>
            <a:fillRect/>
          </a:stretch>
        </p:blipFill>
        <p:spPr>
          <a:xfrm>
            <a:off x="604245" y="1096102"/>
            <a:ext cx="10955479" cy="5201221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8561749" y="736451"/>
            <a:ext cx="3563426" cy="1064319"/>
            <a:chOff x="83742" y="2245380"/>
            <a:chExt cx="3563426" cy="1064319"/>
          </a:xfrm>
        </p:grpSpPr>
        <p:sp>
          <p:nvSpPr>
            <p:cNvPr id="17" name="Subtitle 2"/>
            <p:cNvSpPr txBox="1"/>
            <p:nvPr/>
          </p:nvSpPr>
          <p:spPr>
            <a:xfrm>
              <a:off x="553181" y="2245380"/>
              <a:ext cx="3033470" cy="7479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rgbClr val="86BC42"/>
                  </a:solidFill>
                  <a:cs typeface="+mn-ea"/>
                  <a:sym typeface="+mn-lt"/>
                </a:rPr>
                <a:t>合作</a:t>
              </a:r>
              <a:r>
                <a:rPr lang="zh-CN" altLang="en-US" b="1" dirty="0">
                  <a:solidFill>
                    <a:srgbClr val="86BC42"/>
                  </a:solidFill>
                  <a:cs typeface="+mn-ea"/>
                  <a:sym typeface="+mn-lt"/>
                </a:rPr>
                <a:t>伙伴</a:t>
              </a:r>
            </a:p>
          </p:txBody>
        </p:sp>
        <p:sp>
          <p:nvSpPr>
            <p:cNvPr id="18" name="Subtitle 2"/>
            <p:cNvSpPr txBox="1"/>
            <p:nvPr/>
          </p:nvSpPr>
          <p:spPr>
            <a:xfrm>
              <a:off x="83742" y="2730484"/>
              <a:ext cx="3563426" cy="57921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400" b="1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COOPERATION </a:t>
              </a:r>
              <a:r>
                <a:rPr lang="en-US" altLang="zh-CN" sz="14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PARTNERS</a:t>
              </a:r>
            </a:p>
          </p:txBody>
        </p:sp>
      </p:grp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51"/>
          <p:cNvSpPr txBox="1"/>
          <p:nvPr/>
        </p:nvSpPr>
        <p:spPr>
          <a:xfrm>
            <a:off x="2271694" y="3748948"/>
            <a:ext cx="2880666" cy="742319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rgbClr val="343434"/>
                </a:solidFill>
                <a:cs typeface="+mn-ea"/>
                <a:sym typeface="+mn-lt"/>
              </a:rPr>
              <a:t>    企业文化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583635"/>
            <a:ext cx="2038350" cy="657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698" y="1355336"/>
            <a:ext cx="5013567" cy="3911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文本框 10"/>
          <p:cNvSpPr txBox="1"/>
          <p:nvPr/>
        </p:nvSpPr>
        <p:spPr>
          <a:xfrm>
            <a:off x="2646137" y="4604651"/>
            <a:ext cx="2368982" cy="381258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CORPORATE CULTURE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371655" y="2425232"/>
            <a:ext cx="274482" cy="248202"/>
          </a:xfrm>
          <a:prstGeom prst="rect">
            <a:avLst/>
          </a:prstGeom>
          <a:noFill/>
          <a:ln w="19050">
            <a:solidFill>
              <a:srgbClr val="86BC42"/>
            </a:soli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noProof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137101" y="2906353"/>
            <a:ext cx="162807" cy="166369"/>
          </a:xfrm>
          <a:prstGeom prst="roundRect">
            <a:avLst>
              <a:gd name="adj" fmla="val 0"/>
            </a:avLst>
          </a:prstGeom>
          <a:solidFill>
            <a:srgbClr val="86BC42">
              <a:alpha val="8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646137" y="3191959"/>
            <a:ext cx="93930" cy="107368"/>
          </a:xfrm>
          <a:prstGeom prst="roundRect">
            <a:avLst>
              <a:gd name="adj" fmla="val 0"/>
            </a:avLst>
          </a:prstGeom>
          <a:solidFill>
            <a:srgbClr val="86BC42">
              <a:alpha val="40000"/>
            </a:srgbClr>
          </a:solidFill>
          <a:ln>
            <a:noFill/>
          </a:ln>
          <a:effectLst>
            <a:outerShdw blurRad="254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257761" y="2167818"/>
            <a:ext cx="1323257" cy="1247194"/>
            <a:chOff x="1324332" y="2452161"/>
            <a:chExt cx="1642138" cy="1547745"/>
          </a:xfrm>
        </p:grpSpPr>
        <p:sp>
          <p:nvSpPr>
            <p:cNvPr id="27" name="圆角矩形 26"/>
            <p:cNvSpPr/>
            <p:nvPr/>
          </p:nvSpPr>
          <p:spPr>
            <a:xfrm>
              <a:off x="1324332" y="2452161"/>
              <a:ext cx="1548332" cy="1547745"/>
            </a:xfrm>
            <a:prstGeom prst="roundRect">
              <a:avLst>
                <a:gd name="adj" fmla="val 0"/>
              </a:avLst>
            </a:prstGeom>
            <a:solidFill>
              <a:srgbClr val="86BC42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30"/>
            <p:cNvSpPr txBox="1"/>
            <p:nvPr/>
          </p:nvSpPr>
          <p:spPr>
            <a:xfrm>
              <a:off x="1440897" y="2597048"/>
              <a:ext cx="1389866" cy="126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228600">
                <a:defRPr sz="6000">
                  <a:solidFill>
                    <a:schemeClr val="bg1"/>
                  </a:solidFill>
                  <a:cs typeface="+mn-ea"/>
                </a:defRPr>
              </a:lvl1pPr>
            </a:lstStyle>
            <a:p>
              <a:r>
                <a:rPr lang="en-US" altLang="zh-CN" dirty="0" smtClean="0">
                  <a:sym typeface="+mn-lt"/>
                </a:rPr>
                <a:t>05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9" name="TextBox 30"/>
            <p:cNvSpPr txBox="1"/>
            <p:nvPr/>
          </p:nvSpPr>
          <p:spPr>
            <a:xfrm>
              <a:off x="1324332" y="3554855"/>
              <a:ext cx="1642138" cy="420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/>
              <a:r>
                <a:rPr lang="en-US" altLang="zh-CN" sz="1600" b="1" spc="300" dirty="0">
                  <a:solidFill>
                    <a:schemeClr val="bg1"/>
                  </a:solidFill>
                  <a:cs typeface="+mn-ea"/>
                  <a:sym typeface="+mn-lt"/>
                </a:rPr>
                <a:t>PART</a:t>
              </a:r>
              <a:endParaRPr lang="zh-CN" altLang="en-US" sz="16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780368" y="2381566"/>
            <a:ext cx="2534912" cy="3104639"/>
            <a:chOff x="622300" y="1690642"/>
            <a:chExt cx="2260600" cy="3821158"/>
          </a:xfrm>
        </p:grpSpPr>
        <p:sp>
          <p:nvSpPr>
            <p:cNvPr id="27" name="任意多边形 26"/>
            <p:cNvSpPr/>
            <p:nvPr/>
          </p:nvSpPr>
          <p:spPr>
            <a:xfrm>
              <a:off x="622300" y="1690642"/>
              <a:ext cx="2260600" cy="3821158"/>
            </a:xfrm>
            <a:custGeom>
              <a:avLst/>
              <a:gdLst>
                <a:gd name="connsiteX0" fmla="*/ 209264 w 2260600"/>
                <a:gd name="connsiteY0" fmla="*/ 0 h 3821158"/>
                <a:gd name="connsiteX1" fmla="*/ 2051336 w 2260600"/>
                <a:gd name="connsiteY1" fmla="*/ 0 h 3821158"/>
                <a:gd name="connsiteX2" fmla="*/ 2260600 w 2260600"/>
                <a:gd name="connsiteY2" fmla="*/ 209264 h 3821158"/>
                <a:gd name="connsiteX3" fmla="*/ 2260600 w 2260600"/>
                <a:gd name="connsiteY3" fmla="*/ 617458 h 3821158"/>
                <a:gd name="connsiteX4" fmla="*/ 2139950 w 2260600"/>
                <a:gd name="connsiteY4" fmla="*/ 738108 h 3821158"/>
                <a:gd name="connsiteX5" fmla="*/ 2260600 w 2260600"/>
                <a:gd name="connsiteY5" fmla="*/ 858758 h 3821158"/>
                <a:gd name="connsiteX6" fmla="*/ 2260600 w 2260600"/>
                <a:gd name="connsiteY6" fmla="*/ 3611894 h 3821158"/>
                <a:gd name="connsiteX7" fmla="*/ 2051336 w 2260600"/>
                <a:gd name="connsiteY7" fmla="*/ 3821158 h 3821158"/>
                <a:gd name="connsiteX8" fmla="*/ 209264 w 2260600"/>
                <a:gd name="connsiteY8" fmla="*/ 3821158 h 3821158"/>
                <a:gd name="connsiteX9" fmla="*/ 0 w 2260600"/>
                <a:gd name="connsiteY9" fmla="*/ 3611894 h 3821158"/>
                <a:gd name="connsiteX10" fmla="*/ 0 w 2260600"/>
                <a:gd name="connsiteY10" fmla="*/ 858758 h 3821158"/>
                <a:gd name="connsiteX11" fmla="*/ 120650 w 2260600"/>
                <a:gd name="connsiteY11" fmla="*/ 738108 h 3821158"/>
                <a:gd name="connsiteX12" fmla="*/ 0 w 2260600"/>
                <a:gd name="connsiteY12" fmla="*/ 617458 h 3821158"/>
                <a:gd name="connsiteX13" fmla="*/ 0 w 2260600"/>
                <a:gd name="connsiteY13" fmla="*/ 209264 h 3821158"/>
                <a:gd name="connsiteX14" fmla="*/ 209264 w 2260600"/>
                <a:gd name="connsiteY14" fmla="*/ 0 h 38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60600" h="3821158">
                  <a:moveTo>
                    <a:pt x="209264" y="0"/>
                  </a:moveTo>
                  <a:lnTo>
                    <a:pt x="2051336" y="0"/>
                  </a:lnTo>
                  <a:cubicBezTo>
                    <a:pt x="2166909" y="0"/>
                    <a:pt x="2260600" y="93691"/>
                    <a:pt x="2260600" y="209264"/>
                  </a:cubicBezTo>
                  <a:lnTo>
                    <a:pt x="2260600" y="617458"/>
                  </a:lnTo>
                  <a:cubicBezTo>
                    <a:pt x="2193967" y="617458"/>
                    <a:pt x="2139950" y="671475"/>
                    <a:pt x="2139950" y="738108"/>
                  </a:cubicBezTo>
                  <a:cubicBezTo>
                    <a:pt x="2139950" y="804741"/>
                    <a:pt x="2193967" y="858758"/>
                    <a:pt x="2260600" y="858758"/>
                  </a:cubicBezTo>
                  <a:lnTo>
                    <a:pt x="2260600" y="3611894"/>
                  </a:lnTo>
                  <a:cubicBezTo>
                    <a:pt x="2260600" y="3727467"/>
                    <a:pt x="2166909" y="3821158"/>
                    <a:pt x="2051336" y="3821158"/>
                  </a:cubicBezTo>
                  <a:lnTo>
                    <a:pt x="209264" y="3821158"/>
                  </a:lnTo>
                  <a:cubicBezTo>
                    <a:pt x="93691" y="3821158"/>
                    <a:pt x="0" y="3727467"/>
                    <a:pt x="0" y="3611894"/>
                  </a:cubicBezTo>
                  <a:lnTo>
                    <a:pt x="0" y="858758"/>
                  </a:lnTo>
                  <a:cubicBezTo>
                    <a:pt x="66633" y="858758"/>
                    <a:pt x="120650" y="804741"/>
                    <a:pt x="120650" y="738108"/>
                  </a:cubicBezTo>
                  <a:cubicBezTo>
                    <a:pt x="120650" y="671475"/>
                    <a:pt x="66633" y="617458"/>
                    <a:pt x="0" y="617458"/>
                  </a:cubicBezTo>
                  <a:lnTo>
                    <a:pt x="0" y="209264"/>
                  </a:lnTo>
                  <a:cubicBezTo>
                    <a:pt x="0" y="93691"/>
                    <a:pt x="93691" y="0"/>
                    <a:pt x="209264" y="0"/>
                  </a:cubicBezTo>
                  <a:close/>
                </a:path>
              </a:pathLst>
            </a:custGeom>
            <a:solidFill>
              <a:srgbClr val="86BC42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742950" y="2428750"/>
              <a:ext cx="2019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ubtitle 2"/>
            <p:cNvSpPr txBox="1"/>
            <p:nvPr/>
          </p:nvSpPr>
          <p:spPr>
            <a:xfrm>
              <a:off x="975844" y="3418961"/>
              <a:ext cx="1576388" cy="10226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1800" b="1" dirty="0" smtClean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行正致远</a:t>
              </a:r>
              <a:endParaRPr lang="en-US" altLang="zh-CN" sz="1800" b="1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1800" b="1" dirty="0" smtClean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奋发有为</a:t>
              </a:r>
              <a:endParaRPr lang="id-ID" sz="18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31" name="Subtitle 2"/>
            <p:cNvSpPr txBox="1"/>
            <p:nvPr/>
          </p:nvSpPr>
          <p:spPr>
            <a:xfrm>
              <a:off x="964406" y="1858185"/>
              <a:ext cx="1576388" cy="41400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800" b="1" dirty="0">
                  <a:solidFill>
                    <a:schemeClr val="bg1"/>
                  </a:solidFill>
                  <a:cs typeface="+mn-ea"/>
                  <a:sym typeface="+mn-lt"/>
                </a:rPr>
                <a:t>TWO</a:t>
              </a:r>
              <a:endParaRPr lang="id-ID" sz="1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97262" y="2381566"/>
            <a:ext cx="2537784" cy="3104639"/>
            <a:chOff x="754504" y="1690642"/>
            <a:chExt cx="2260600" cy="3821158"/>
          </a:xfrm>
        </p:grpSpPr>
        <p:grpSp>
          <p:nvGrpSpPr>
            <p:cNvPr id="7" name="组合 6"/>
            <p:cNvGrpSpPr/>
            <p:nvPr/>
          </p:nvGrpSpPr>
          <p:grpSpPr>
            <a:xfrm>
              <a:off x="754504" y="1690642"/>
              <a:ext cx="2260600" cy="3821158"/>
              <a:chOff x="622300" y="1690642"/>
              <a:chExt cx="2260600" cy="3821158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622300" y="1690642"/>
                <a:ext cx="2260600" cy="3821158"/>
              </a:xfrm>
              <a:custGeom>
                <a:avLst/>
                <a:gdLst>
                  <a:gd name="connsiteX0" fmla="*/ 209264 w 2260600"/>
                  <a:gd name="connsiteY0" fmla="*/ 0 h 3821158"/>
                  <a:gd name="connsiteX1" fmla="*/ 2051336 w 2260600"/>
                  <a:gd name="connsiteY1" fmla="*/ 0 h 3821158"/>
                  <a:gd name="connsiteX2" fmla="*/ 2260600 w 2260600"/>
                  <a:gd name="connsiteY2" fmla="*/ 209264 h 3821158"/>
                  <a:gd name="connsiteX3" fmla="*/ 2260600 w 2260600"/>
                  <a:gd name="connsiteY3" fmla="*/ 617458 h 3821158"/>
                  <a:gd name="connsiteX4" fmla="*/ 2139950 w 2260600"/>
                  <a:gd name="connsiteY4" fmla="*/ 738108 h 3821158"/>
                  <a:gd name="connsiteX5" fmla="*/ 2260600 w 2260600"/>
                  <a:gd name="connsiteY5" fmla="*/ 858758 h 3821158"/>
                  <a:gd name="connsiteX6" fmla="*/ 2260600 w 2260600"/>
                  <a:gd name="connsiteY6" fmla="*/ 3611894 h 3821158"/>
                  <a:gd name="connsiteX7" fmla="*/ 2051336 w 2260600"/>
                  <a:gd name="connsiteY7" fmla="*/ 3821158 h 3821158"/>
                  <a:gd name="connsiteX8" fmla="*/ 209264 w 2260600"/>
                  <a:gd name="connsiteY8" fmla="*/ 3821158 h 3821158"/>
                  <a:gd name="connsiteX9" fmla="*/ 0 w 2260600"/>
                  <a:gd name="connsiteY9" fmla="*/ 3611894 h 3821158"/>
                  <a:gd name="connsiteX10" fmla="*/ 0 w 2260600"/>
                  <a:gd name="connsiteY10" fmla="*/ 858758 h 3821158"/>
                  <a:gd name="connsiteX11" fmla="*/ 120650 w 2260600"/>
                  <a:gd name="connsiteY11" fmla="*/ 738108 h 3821158"/>
                  <a:gd name="connsiteX12" fmla="*/ 0 w 2260600"/>
                  <a:gd name="connsiteY12" fmla="*/ 617458 h 3821158"/>
                  <a:gd name="connsiteX13" fmla="*/ 0 w 2260600"/>
                  <a:gd name="connsiteY13" fmla="*/ 209264 h 3821158"/>
                  <a:gd name="connsiteX14" fmla="*/ 209264 w 2260600"/>
                  <a:gd name="connsiteY14" fmla="*/ 0 h 3821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60600" h="3821158">
                    <a:moveTo>
                      <a:pt x="209264" y="0"/>
                    </a:moveTo>
                    <a:lnTo>
                      <a:pt x="2051336" y="0"/>
                    </a:lnTo>
                    <a:cubicBezTo>
                      <a:pt x="2166909" y="0"/>
                      <a:pt x="2260600" y="93691"/>
                      <a:pt x="2260600" y="209264"/>
                    </a:cubicBezTo>
                    <a:lnTo>
                      <a:pt x="2260600" y="617458"/>
                    </a:lnTo>
                    <a:cubicBezTo>
                      <a:pt x="2193967" y="617458"/>
                      <a:pt x="2139950" y="671475"/>
                      <a:pt x="2139950" y="738108"/>
                    </a:cubicBezTo>
                    <a:cubicBezTo>
                      <a:pt x="2139950" y="804741"/>
                      <a:pt x="2193967" y="858758"/>
                      <a:pt x="2260600" y="858758"/>
                    </a:cubicBezTo>
                    <a:lnTo>
                      <a:pt x="2260600" y="3611894"/>
                    </a:lnTo>
                    <a:cubicBezTo>
                      <a:pt x="2260600" y="3727467"/>
                      <a:pt x="2166909" y="3821158"/>
                      <a:pt x="2051336" y="3821158"/>
                    </a:cubicBezTo>
                    <a:lnTo>
                      <a:pt x="209264" y="3821158"/>
                    </a:lnTo>
                    <a:cubicBezTo>
                      <a:pt x="93691" y="3821158"/>
                      <a:pt x="0" y="3727467"/>
                      <a:pt x="0" y="3611894"/>
                    </a:cubicBezTo>
                    <a:lnTo>
                      <a:pt x="0" y="858758"/>
                    </a:lnTo>
                    <a:cubicBezTo>
                      <a:pt x="66633" y="858758"/>
                      <a:pt x="120650" y="804741"/>
                      <a:pt x="120650" y="738108"/>
                    </a:cubicBezTo>
                    <a:cubicBezTo>
                      <a:pt x="120650" y="671475"/>
                      <a:pt x="66633" y="617458"/>
                      <a:pt x="0" y="617458"/>
                    </a:cubicBezTo>
                    <a:lnTo>
                      <a:pt x="0" y="209264"/>
                    </a:lnTo>
                    <a:cubicBezTo>
                      <a:pt x="0" y="93691"/>
                      <a:pt x="93691" y="0"/>
                      <a:pt x="209264" y="0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3" name="Subtitle 2"/>
              <p:cNvSpPr txBox="1"/>
              <p:nvPr/>
            </p:nvSpPr>
            <p:spPr>
              <a:xfrm>
                <a:off x="853677" y="3394028"/>
                <a:ext cx="1797843" cy="10475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  <a:spcBef>
                    <a:spcPts val="0"/>
                  </a:spcBef>
                  <a:defRPr/>
                </a:pPr>
                <a:r>
                  <a:rPr lang="zh-CN" altLang="en-US" sz="1800" b="1" dirty="0" smtClean="0">
                    <a:solidFill>
                      <a:schemeClr val="bg1"/>
                    </a:solidFill>
                    <a:latin typeface="+mj-ea"/>
                    <a:ea typeface="+mj-ea"/>
                    <a:cs typeface="+mn-ea"/>
                    <a:sym typeface="+mn-lt"/>
                  </a:rPr>
                  <a:t>追求一流品质</a:t>
                </a:r>
                <a:endParaRPr lang="en-US" altLang="zh-CN" sz="1800" b="1" dirty="0" smtClean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endParaRPr>
              </a:p>
              <a:p>
                <a:pPr>
                  <a:lnSpc>
                    <a:spcPct val="130000"/>
                  </a:lnSpc>
                  <a:spcBef>
                    <a:spcPts val="0"/>
                  </a:spcBef>
                  <a:defRPr/>
                </a:pPr>
                <a:r>
                  <a:rPr lang="zh-CN" altLang="en-US" sz="1800" b="1" dirty="0" smtClean="0">
                    <a:solidFill>
                      <a:schemeClr val="bg1"/>
                    </a:solidFill>
                    <a:latin typeface="+mj-ea"/>
                    <a:ea typeface="+mj-ea"/>
                    <a:cs typeface="+mn-ea"/>
                    <a:sym typeface="+mn-lt"/>
                  </a:rPr>
                  <a:t>共建完美钢构</a:t>
                </a:r>
                <a:endParaRPr lang="id-ID" sz="1800" b="1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endParaRPr>
              </a:p>
            </p:txBody>
          </p:sp>
          <p:sp>
            <p:nvSpPr>
              <p:cNvPr id="24" name="Subtitle 2"/>
              <p:cNvSpPr txBox="1"/>
              <p:nvPr/>
            </p:nvSpPr>
            <p:spPr>
              <a:xfrm>
                <a:off x="964406" y="1858185"/>
                <a:ext cx="1576388" cy="4140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  <a:spcBef>
                    <a:spcPts val="0"/>
                  </a:spcBef>
                  <a:defRPr/>
                </a:pPr>
                <a:r>
                  <a:rPr lang="en-US" altLang="zh-CN" sz="18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ONE</a:t>
                </a:r>
                <a:endParaRPr lang="id-ID" sz="18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742950" y="2428750"/>
                <a:ext cx="20193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Freeform 34"/>
            <p:cNvSpPr/>
            <p:nvPr/>
          </p:nvSpPr>
          <p:spPr bwMode="auto">
            <a:xfrm>
              <a:off x="1968535" y="3080646"/>
              <a:ext cx="25547" cy="56771"/>
            </a:xfrm>
            <a:custGeom>
              <a:avLst/>
              <a:gdLst>
                <a:gd name="T0" fmla="*/ 6 w 10"/>
                <a:gd name="T1" fmla="*/ 10 h 22"/>
                <a:gd name="T2" fmla="*/ 2 w 10"/>
                <a:gd name="T3" fmla="*/ 6 h 22"/>
                <a:gd name="T4" fmla="*/ 5 w 10"/>
                <a:gd name="T5" fmla="*/ 4 h 22"/>
                <a:gd name="T6" fmla="*/ 9 w 10"/>
                <a:gd name="T7" fmla="*/ 5 h 22"/>
                <a:gd name="T8" fmla="*/ 9 w 10"/>
                <a:gd name="T9" fmla="*/ 3 h 22"/>
                <a:gd name="T10" fmla="*/ 6 w 10"/>
                <a:gd name="T11" fmla="*/ 2 h 22"/>
                <a:gd name="T12" fmla="*/ 6 w 10"/>
                <a:gd name="T13" fmla="*/ 0 h 22"/>
                <a:gd name="T14" fmla="*/ 4 w 10"/>
                <a:gd name="T15" fmla="*/ 0 h 22"/>
                <a:gd name="T16" fmla="*/ 4 w 10"/>
                <a:gd name="T17" fmla="*/ 2 h 22"/>
                <a:gd name="T18" fmla="*/ 0 w 10"/>
                <a:gd name="T19" fmla="*/ 7 h 22"/>
                <a:gd name="T20" fmla="*/ 4 w 10"/>
                <a:gd name="T21" fmla="*/ 12 h 22"/>
                <a:gd name="T22" fmla="*/ 8 w 10"/>
                <a:gd name="T23" fmla="*/ 15 h 22"/>
                <a:gd name="T24" fmla="*/ 4 w 10"/>
                <a:gd name="T25" fmla="*/ 18 h 22"/>
                <a:gd name="T26" fmla="*/ 0 w 10"/>
                <a:gd name="T27" fmla="*/ 16 h 22"/>
                <a:gd name="T28" fmla="*/ 0 w 10"/>
                <a:gd name="T29" fmla="*/ 18 h 22"/>
                <a:gd name="T30" fmla="*/ 4 w 10"/>
                <a:gd name="T31" fmla="*/ 20 h 22"/>
                <a:gd name="T32" fmla="*/ 4 w 10"/>
                <a:gd name="T33" fmla="*/ 22 h 22"/>
                <a:gd name="T34" fmla="*/ 6 w 10"/>
                <a:gd name="T35" fmla="*/ 22 h 22"/>
                <a:gd name="T36" fmla="*/ 6 w 10"/>
                <a:gd name="T37" fmla="*/ 19 h 22"/>
                <a:gd name="T38" fmla="*/ 10 w 10"/>
                <a:gd name="T39" fmla="*/ 15 h 22"/>
                <a:gd name="T40" fmla="*/ 6 w 10"/>
                <a:gd name="T4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22">
                  <a:moveTo>
                    <a:pt x="6" y="10"/>
                  </a:moveTo>
                  <a:cubicBezTo>
                    <a:pt x="3" y="9"/>
                    <a:pt x="2" y="8"/>
                    <a:pt x="2" y="6"/>
                  </a:cubicBezTo>
                  <a:cubicBezTo>
                    <a:pt x="2" y="5"/>
                    <a:pt x="3" y="4"/>
                    <a:pt x="5" y="4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7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3"/>
                    <a:pt x="0" y="5"/>
                    <a:pt x="0" y="7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7" y="12"/>
                    <a:pt x="8" y="13"/>
                    <a:pt x="8" y="15"/>
                  </a:cubicBezTo>
                  <a:cubicBezTo>
                    <a:pt x="8" y="16"/>
                    <a:pt x="6" y="18"/>
                    <a:pt x="4" y="18"/>
                  </a:cubicBezTo>
                  <a:cubicBezTo>
                    <a:pt x="3" y="18"/>
                    <a:pt x="1" y="17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19"/>
                    <a:pt x="4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10" y="17"/>
                    <a:pt x="10" y="15"/>
                  </a:cubicBezTo>
                  <a:cubicBezTo>
                    <a:pt x="10" y="12"/>
                    <a:pt x="9" y="11"/>
                    <a:pt x="6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160601" y="2381566"/>
            <a:ext cx="2528526" cy="3104639"/>
            <a:chOff x="622300" y="1690642"/>
            <a:chExt cx="2260600" cy="3821158"/>
          </a:xfrm>
        </p:grpSpPr>
        <p:sp>
          <p:nvSpPr>
            <p:cNvPr id="33" name="任意多边形 32"/>
            <p:cNvSpPr/>
            <p:nvPr/>
          </p:nvSpPr>
          <p:spPr>
            <a:xfrm>
              <a:off x="622300" y="1690642"/>
              <a:ext cx="2260600" cy="3821158"/>
            </a:xfrm>
            <a:custGeom>
              <a:avLst/>
              <a:gdLst>
                <a:gd name="connsiteX0" fmla="*/ 209264 w 2260600"/>
                <a:gd name="connsiteY0" fmla="*/ 0 h 3821158"/>
                <a:gd name="connsiteX1" fmla="*/ 2051336 w 2260600"/>
                <a:gd name="connsiteY1" fmla="*/ 0 h 3821158"/>
                <a:gd name="connsiteX2" fmla="*/ 2260600 w 2260600"/>
                <a:gd name="connsiteY2" fmla="*/ 209264 h 3821158"/>
                <a:gd name="connsiteX3" fmla="*/ 2260600 w 2260600"/>
                <a:gd name="connsiteY3" fmla="*/ 617458 h 3821158"/>
                <a:gd name="connsiteX4" fmla="*/ 2139950 w 2260600"/>
                <a:gd name="connsiteY4" fmla="*/ 738108 h 3821158"/>
                <a:gd name="connsiteX5" fmla="*/ 2260600 w 2260600"/>
                <a:gd name="connsiteY5" fmla="*/ 858758 h 3821158"/>
                <a:gd name="connsiteX6" fmla="*/ 2260600 w 2260600"/>
                <a:gd name="connsiteY6" fmla="*/ 3611894 h 3821158"/>
                <a:gd name="connsiteX7" fmla="*/ 2051336 w 2260600"/>
                <a:gd name="connsiteY7" fmla="*/ 3821158 h 3821158"/>
                <a:gd name="connsiteX8" fmla="*/ 209264 w 2260600"/>
                <a:gd name="connsiteY8" fmla="*/ 3821158 h 3821158"/>
                <a:gd name="connsiteX9" fmla="*/ 0 w 2260600"/>
                <a:gd name="connsiteY9" fmla="*/ 3611894 h 3821158"/>
                <a:gd name="connsiteX10" fmla="*/ 0 w 2260600"/>
                <a:gd name="connsiteY10" fmla="*/ 858758 h 3821158"/>
                <a:gd name="connsiteX11" fmla="*/ 120650 w 2260600"/>
                <a:gd name="connsiteY11" fmla="*/ 738108 h 3821158"/>
                <a:gd name="connsiteX12" fmla="*/ 0 w 2260600"/>
                <a:gd name="connsiteY12" fmla="*/ 617458 h 3821158"/>
                <a:gd name="connsiteX13" fmla="*/ 0 w 2260600"/>
                <a:gd name="connsiteY13" fmla="*/ 209264 h 3821158"/>
                <a:gd name="connsiteX14" fmla="*/ 209264 w 2260600"/>
                <a:gd name="connsiteY14" fmla="*/ 0 h 38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60600" h="3821158">
                  <a:moveTo>
                    <a:pt x="209264" y="0"/>
                  </a:moveTo>
                  <a:lnTo>
                    <a:pt x="2051336" y="0"/>
                  </a:lnTo>
                  <a:cubicBezTo>
                    <a:pt x="2166909" y="0"/>
                    <a:pt x="2260600" y="93691"/>
                    <a:pt x="2260600" y="209264"/>
                  </a:cubicBezTo>
                  <a:lnTo>
                    <a:pt x="2260600" y="617458"/>
                  </a:lnTo>
                  <a:cubicBezTo>
                    <a:pt x="2193967" y="617458"/>
                    <a:pt x="2139950" y="671475"/>
                    <a:pt x="2139950" y="738108"/>
                  </a:cubicBezTo>
                  <a:cubicBezTo>
                    <a:pt x="2139950" y="804741"/>
                    <a:pt x="2193967" y="858758"/>
                    <a:pt x="2260600" y="858758"/>
                  </a:cubicBezTo>
                  <a:lnTo>
                    <a:pt x="2260600" y="3611894"/>
                  </a:lnTo>
                  <a:cubicBezTo>
                    <a:pt x="2260600" y="3727467"/>
                    <a:pt x="2166909" y="3821158"/>
                    <a:pt x="2051336" y="3821158"/>
                  </a:cubicBezTo>
                  <a:lnTo>
                    <a:pt x="209264" y="3821158"/>
                  </a:lnTo>
                  <a:cubicBezTo>
                    <a:pt x="93691" y="3821158"/>
                    <a:pt x="0" y="3727467"/>
                    <a:pt x="0" y="3611894"/>
                  </a:cubicBezTo>
                  <a:lnTo>
                    <a:pt x="0" y="858758"/>
                  </a:lnTo>
                  <a:cubicBezTo>
                    <a:pt x="66633" y="858758"/>
                    <a:pt x="120650" y="804741"/>
                    <a:pt x="120650" y="738108"/>
                  </a:cubicBezTo>
                  <a:cubicBezTo>
                    <a:pt x="120650" y="671475"/>
                    <a:pt x="66633" y="617458"/>
                    <a:pt x="0" y="617458"/>
                  </a:cubicBezTo>
                  <a:lnTo>
                    <a:pt x="0" y="209264"/>
                  </a:lnTo>
                  <a:cubicBezTo>
                    <a:pt x="0" y="93691"/>
                    <a:pt x="93691" y="0"/>
                    <a:pt x="209264" y="0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742950" y="2428750"/>
              <a:ext cx="2019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ubtitle 2"/>
            <p:cNvSpPr txBox="1"/>
            <p:nvPr/>
          </p:nvSpPr>
          <p:spPr>
            <a:xfrm>
              <a:off x="699666" y="3689816"/>
              <a:ext cx="2139949" cy="10435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1800" b="1" dirty="0" smtClean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追求卓越</a:t>
              </a:r>
              <a:endParaRPr lang="en-US" altLang="zh-CN" sz="1800" b="1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1800" b="1" dirty="0" smtClean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打造钢构配件新标杆</a:t>
              </a:r>
              <a:endParaRPr lang="id-ID" altLang="zh-CN" sz="1800" b="1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37" name="Subtitle 2"/>
            <p:cNvSpPr txBox="1"/>
            <p:nvPr/>
          </p:nvSpPr>
          <p:spPr>
            <a:xfrm>
              <a:off x="964406" y="1858185"/>
              <a:ext cx="1576388" cy="41400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z="1800" b="1" dirty="0">
                  <a:solidFill>
                    <a:schemeClr val="bg1"/>
                  </a:solidFill>
                  <a:cs typeface="+mn-ea"/>
                  <a:sym typeface="+mn-lt"/>
                </a:rPr>
                <a:t>THREE</a:t>
              </a:r>
              <a:endParaRPr lang="id-ID" sz="1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49" y="675517"/>
            <a:ext cx="1876425" cy="6762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20470" t="15035" r="18835" b="17739"/>
          <a:stretch>
            <a:fillRect/>
          </a:stretch>
        </p:blipFill>
        <p:spPr>
          <a:xfrm>
            <a:off x="2055286" y="1849407"/>
            <a:ext cx="1231393" cy="152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l="14458" t="12032" r="16618" b="19598"/>
          <a:stretch>
            <a:fillRect/>
          </a:stretch>
        </p:blipFill>
        <p:spPr>
          <a:xfrm>
            <a:off x="5441183" y="1802699"/>
            <a:ext cx="1240033" cy="15707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/>
          <a:srcRect l="15301" t="10530" r="11942" b="21056"/>
          <a:stretch>
            <a:fillRect/>
          </a:stretch>
        </p:blipFill>
        <p:spPr>
          <a:xfrm>
            <a:off x="8863484" y="1981162"/>
            <a:ext cx="1212599" cy="1392244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637347" y="4392693"/>
            <a:ext cx="8820322" cy="59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800" spc="300" dirty="0">
                <a:solidFill>
                  <a:srgbClr val="86BC42"/>
                </a:solidFill>
                <a:cs typeface="+mn-ea"/>
                <a:sym typeface="+mn-lt"/>
              </a:rPr>
              <a:t>THANKS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143429" y="4202482"/>
            <a:ext cx="1808158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4232562" y="5282116"/>
            <a:ext cx="3477491" cy="403004"/>
          </a:xfrm>
          <a:prstGeom prst="roundRect">
            <a:avLst>
              <a:gd name="adj" fmla="val 50000"/>
            </a:avLst>
          </a:prstGeom>
          <a:solidFill>
            <a:srgbClr val="343434"/>
          </a:solidFill>
          <a:ln>
            <a:noFill/>
          </a:ln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邯郸正发科技有限公司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8"/>
          <a:stretch>
            <a:fillRect/>
          </a:stretch>
        </p:blipFill>
        <p:spPr>
          <a:xfrm>
            <a:off x="8922288" y="0"/>
            <a:ext cx="2733961" cy="2942427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093286" y="1229203"/>
            <a:ext cx="89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LOGO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214772" y="2961481"/>
            <a:ext cx="5513070" cy="10147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6000" b="1" spc="300" dirty="0" smtClean="0">
                <a:solidFill>
                  <a:srgbClr val="86BC42"/>
                </a:solidFill>
                <a:cs typeface="+mn-ea"/>
                <a:sym typeface="+mn-lt"/>
              </a:rPr>
              <a:t>正品质  发未来</a:t>
            </a:r>
            <a:endParaRPr lang="en-US" altLang="zh-CN" sz="6000" b="1" spc="300" dirty="0">
              <a:solidFill>
                <a:srgbClr val="86BC42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959" y="1545863"/>
            <a:ext cx="2171984" cy="685106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6" presetClass="entr" presetSubtype="2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2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6" presetClass="entr" presetSubtype="2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2" grpId="0" animBg="1"/>
          <p:bldP spid="2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KSO_WPP_MARK_KEY" val="003560dc-a6a6-4fb2-9b1d-b3360fa77b84"/>
  <p:tag name="COMMONDATA" val="eyJoZGlkIjoiN2E4M2E0NWQ3NzJmNTNjNmNlNzVmYWFmODg5NTRkMmI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cthf31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alphaModFix amt="70000"/>
          </a:blip>
          <a:srcRect/>
          <a:stretch>
            <a:fillRect/>
          </a:stretch>
        </a:blipFill>
        <a:ln>
          <a:noFill/>
        </a:ln>
        <a:effectLst>
          <a:reflection blurRad="6350" stA="50000" endA="300" endPos="55000" dir="5400000" sy="-100000" algn="bl" rotWithShape="0"/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606</Words>
  <Application>Microsoft Office PowerPoint</Application>
  <PresentationFormat>宽屏</PresentationFormat>
  <Paragraphs>148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阿里妈妈方圆体 VF</vt:lpstr>
      <vt:lpstr>方正正黑简体</vt:lpstr>
      <vt:lpstr>楷体</vt:lpstr>
      <vt:lpstr>宋体</vt:lpstr>
      <vt:lpstr>微软雅黑</vt:lpstr>
      <vt:lpstr>微软雅黑 Light</vt:lpstr>
      <vt:lpstr>Arial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公司简介</dc:title>
  <dc:creator>第一PPT</dc:creator>
  <cp:keywords>www.1ppt.com</cp:keywords>
  <dc:description>www.1ppt.com</dc:description>
  <cp:lastModifiedBy>Windows 用户</cp:lastModifiedBy>
  <cp:revision>967</cp:revision>
  <dcterms:created xsi:type="dcterms:W3CDTF">2019-05-06T14:56:00Z</dcterms:created>
  <dcterms:modified xsi:type="dcterms:W3CDTF">2024-06-19T03:58:12Z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54FF177A34734FEA9A3D4957BFF83ACE</vt:lpwstr>
  </property>
  <property fmtid="{D5CDD505-2E9C-101B-9397-08002B2CF9AE}" pid="3" name="KSOProductBuildVer">
    <vt:lpwstr>2052-12.1.0.16929</vt:lpwstr>
  </property>
</Properties>
</file>